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microsoft.com/office/2020/02/relationships/classificationlabels" Target="docMetadata/LabelInfo.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3"/>
  </p:sldMasterIdLst>
  <p:notesMasterIdLst>
    <p:notesMasterId r:id="rId13"/>
  </p:notesMasterIdLst>
  <p:handoutMasterIdLst>
    <p:handoutMasterId r:id="rId14"/>
  </p:handoutMasterIdLst>
  <p:sldIdLst>
    <p:sldId id="298" r:id="rId4"/>
    <p:sldId id="322" r:id="rId5"/>
    <p:sldId id="327" r:id="rId6"/>
    <p:sldId id="299" r:id="rId7"/>
    <p:sldId id="340" r:id="rId8"/>
    <p:sldId id="326" r:id="rId9"/>
    <p:sldId id="319" r:id="rId10"/>
    <p:sldId id="329" r:id="rId11"/>
    <p:sldId id="332" r:id="rId1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AFA4"/>
    <a:srgbClr val="F2ACA9"/>
    <a:srgbClr val="FFB3A6"/>
    <a:srgbClr val="FBF2D7"/>
    <a:srgbClr val="FFFFFF"/>
    <a:srgbClr val="C8A5B1"/>
    <a:srgbClr val="F3DF9B"/>
    <a:srgbClr val="E6D6A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0505E3EF-67EA-436B-97B2-0124C06EBD24}">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2157" autoAdjust="0"/>
  </p:normalViewPr>
  <p:slideViewPr>
    <p:cSldViewPr snapToGrid="0">
      <p:cViewPr>
        <p:scale>
          <a:sx n="64" d="100"/>
          <a:sy n="64" d="100"/>
        </p:scale>
        <p:origin x="-52" y="27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67" d="100"/>
          <a:sy n="67" d="100"/>
        </p:scale>
        <p:origin x="3120" y="7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slideMaster" Target="slideMasters/slide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presProps" Target="presProps.xml"/><Relationship Id="rId10" Type="http://schemas.openxmlformats.org/officeDocument/2006/relationships/slide" Target="slides/slide7.xml"/><Relationship Id="rId19" Type="http://schemas.microsoft.com/office/2018/10/relationships/authors" Target="author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handoutMaster" Target="handoutMasters/handoutMaster1.xml"/></Relationships>
</file>

<file path=ppt/diagrams/_rels/data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image" Target="../media/image18.png"/><Relationship Id="rId4" Type="http://schemas.openxmlformats.org/officeDocument/2006/relationships/image" Target="../media/image21.png"/></Relationships>
</file>

<file path=ppt/diagrams/_rels/drawing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image" Target="../media/image18.png"/><Relationship Id="rId4" Type="http://schemas.openxmlformats.org/officeDocument/2006/relationships/image" Target="../media/image21.pn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752F946-FD1E-4925-9E60-10E65172F79A}" type="doc">
      <dgm:prSet loTypeId="urn:microsoft.com/office/officeart/2005/8/layout/matrix1" loCatId="matrix" qsTypeId="urn:microsoft.com/office/officeart/2005/8/quickstyle/simple4" qsCatId="simple" csTypeId="urn:microsoft.com/office/officeart/2005/8/colors/accent2_2" csCatId="accent2" phldr="1"/>
      <dgm:spPr/>
      <dgm:t>
        <a:bodyPr/>
        <a:lstStyle/>
        <a:p>
          <a:endParaRPr lang="en-US"/>
        </a:p>
      </dgm:t>
    </dgm:pt>
    <dgm:pt modelId="{D4F8FFD4-D722-4A2F-B838-3E42EBFAEF31}">
      <dgm:prSet phldrT="[Text]"/>
      <dgm:spPr/>
      <dgm:t>
        <a:bodyPr/>
        <a:lstStyle/>
        <a:p>
          <a:r>
            <a:rPr lang="en-US" dirty="0"/>
            <a:t>Praise Him</a:t>
          </a:r>
        </a:p>
      </dgm:t>
    </dgm:pt>
    <dgm:pt modelId="{B109EB0A-237D-4046-BC25-3D9E96295162}" type="parTrans" cxnId="{5893E978-DFE6-4F59-8A44-8E447BACA51D}">
      <dgm:prSet/>
      <dgm:spPr/>
      <dgm:t>
        <a:bodyPr/>
        <a:lstStyle/>
        <a:p>
          <a:endParaRPr lang="en-US"/>
        </a:p>
      </dgm:t>
    </dgm:pt>
    <dgm:pt modelId="{08E4DB20-155F-4BDC-B4A7-6A412E23EEE5}" type="sibTrans" cxnId="{5893E978-DFE6-4F59-8A44-8E447BACA51D}">
      <dgm:prSet/>
      <dgm:spPr/>
      <dgm:t>
        <a:bodyPr/>
        <a:lstStyle/>
        <a:p>
          <a:endParaRPr lang="en-US"/>
        </a:p>
      </dgm:t>
    </dgm:pt>
    <dgm:pt modelId="{D86F3929-1826-4716-910D-7C482139ED81}">
      <dgm:prSet phldrT="[Text]"/>
      <dgm:spPr/>
      <dgm:t>
        <a:bodyPr/>
        <a:lstStyle/>
        <a:p>
          <a:r>
            <a:rPr lang="en-US" dirty="0"/>
            <a:t>Praise the LORD that He is</a:t>
          </a:r>
        </a:p>
      </dgm:t>
    </dgm:pt>
    <dgm:pt modelId="{551C61C7-05BF-44C7-9E1A-B236366730C8}" type="parTrans" cxnId="{A8660C25-FB9F-4891-8826-6BDE81DFCBEC}">
      <dgm:prSet/>
      <dgm:spPr/>
      <dgm:t>
        <a:bodyPr/>
        <a:lstStyle/>
        <a:p>
          <a:endParaRPr lang="en-US"/>
        </a:p>
      </dgm:t>
    </dgm:pt>
    <dgm:pt modelId="{57E69EA0-2FB4-4B21-9B09-01431580217E}" type="sibTrans" cxnId="{A8660C25-FB9F-4891-8826-6BDE81DFCBEC}">
      <dgm:prSet/>
      <dgm:spPr/>
      <dgm:t>
        <a:bodyPr/>
        <a:lstStyle/>
        <a:p>
          <a:endParaRPr lang="en-US"/>
        </a:p>
      </dgm:t>
    </dgm:pt>
    <dgm:pt modelId="{985DB823-76CF-4CAC-9A03-74FC8E61F028}">
      <dgm:prSet phldrT="[Text]"/>
      <dgm:spPr/>
      <dgm:t>
        <a:bodyPr/>
        <a:lstStyle/>
        <a:p>
          <a:r>
            <a:rPr lang="en-US" dirty="0"/>
            <a:t>Praise the LORD for who He is</a:t>
          </a:r>
        </a:p>
      </dgm:t>
    </dgm:pt>
    <dgm:pt modelId="{7232A05F-194C-4343-B7A8-B8B34E0EA263}" type="parTrans" cxnId="{4C506D4F-DDA8-49C3-A60A-7BB4A8BD7D00}">
      <dgm:prSet/>
      <dgm:spPr/>
      <dgm:t>
        <a:bodyPr/>
        <a:lstStyle/>
        <a:p>
          <a:endParaRPr lang="en-US"/>
        </a:p>
      </dgm:t>
    </dgm:pt>
    <dgm:pt modelId="{43646D15-6064-4997-A9B6-1DCD0EE52673}" type="sibTrans" cxnId="{4C506D4F-DDA8-49C3-A60A-7BB4A8BD7D00}">
      <dgm:prSet/>
      <dgm:spPr/>
      <dgm:t>
        <a:bodyPr/>
        <a:lstStyle/>
        <a:p>
          <a:endParaRPr lang="en-US"/>
        </a:p>
      </dgm:t>
    </dgm:pt>
    <dgm:pt modelId="{531D8822-38D2-4810-B475-97A0A48C7542}">
      <dgm:prSet phldrT="[Text]"/>
      <dgm:spPr/>
      <dgm:t>
        <a:bodyPr/>
        <a:lstStyle/>
        <a:p>
          <a:r>
            <a:rPr lang="en-US" dirty="0"/>
            <a:t>Praise God for what He has done</a:t>
          </a:r>
        </a:p>
      </dgm:t>
    </dgm:pt>
    <dgm:pt modelId="{6873A891-C3D1-4333-907C-0812820DDDDC}" type="parTrans" cxnId="{054DAABC-AA4E-4DD6-874B-8667477BB7CB}">
      <dgm:prSet/>
      <dgm:spPr/>
      <dgm:t>
        <a:bodyPr/>
        <a:lstStyle/>
        <a:p>
          <a:endParaRPr lang="en-US"/>
        </a:p>
      </dgm:t>
    </dgm:pt>
    <dgm:pt modelId="{B0E9A904-38D9-4DE3-AC8A-CC0F36DA5019}" type="sibTrans" cxnId="{054DAABC-AA4E-4DD6-874B-8667477BB7CB}">
      <dgm:prSet/>
      <dgm:spPr/>
      <dgm:t>
        <a:bodyPr/>
        <a:lstStyle/>
        <a:p>
          <a:endParaRPr lang="en-US"/>
        </a:p>
      </dgm:t>
    </dgm:pt>
    <dgm:pt modelId="{B1C1090B-ED48-47A7-9929-02507C2813FB}">
      <dgm:prSet phldrT="[Text]"/>
      <dgm:spPr/>
      <dgm:t>
        <a:bodyPr/>
        <a:lstStyle/>
        <a:p>
          <a:r>
            <a:rPr lang="en-US" dirty="0"/>
            <a:t>Praise the LORD for what He is doing</a:t>
          </a:r>
        </a:p>
      </dgm:t>
    </dgm:pt>
    <dgm:pt modelId="{E191A34D-BD62-4B03-90D5-DCAC5954D0DB}" type="parTrans" cxnId="{798E8D6F-A9C9-4325-B23A-8CF1186C1325}">
      <dgm:prSet/>
      <dgm:spPr/>
      <dgm:t>
        <a:bodyPr/>
        <a:lstStyle/>
        <a:p>
          <a:endParaRPr lang="en-US"/>
        </a:p>
      </dgm:t>
    </dgm:pt>
    <dgm:pt modelId="{E05DD940-91C5-4146-81DA-202D7ACB013B}" type="sibTrans" cxnId="{798E8D6F-A9C9-4325-B23A-8CF1186C1325}">
      <dgm:prSet/>
      <dgm:spPr/>
      <dgm:t>
        <a:bodyPr/>
        <a:lstStyle/>
        <a:p>
          <a:endParaRPr lang="en-US"/>
        </a:p>
      </dgm:t>
    </dgm:pt>
    <dgm:pt modelId="{CC6F09DA-B05C-433D-9155-7C251EBF22C0}" type="pres">
      <dgm:prSet presAssocID="{F752F946-FD1E-4925-9E60-10E65172F79A}" presName="diagram" presStyleCnt="0">
        <dgm:presLayoutVars>
          <dgm:chMax val="1"/>
          <dgm:dir/>
          <dgm:animLvl val="ctr"/>
          <dgm:resizeHandles val="exact"/>
        </dgm:presLayoutVars>
      </dgm:prSet>
      <dgm:spPr/>
    </dgm:pt>
    <dgm:pt modelId="{778C3BBF-35D3-4AC2-9BCC-45D729D14889}" type="pres">
      <dgm:prSet presAssocID="{F752F946-FD1E-4925-9E60-10E65172F79A}" presName="matrix" presStyleCnt="0"/>
      <dgm:spPr/>
    </dgm:pt>
    <dgm:pt modelId="{B06ED729-3A5F-4C0D-9EB9-A6E750AA2F29}" type="pres">
      <dgm:prSet presAssocID="{F752F946-FD1E-4925-9E60-10E65172F79A}" presName="tile1" presStyleLbl="node1" presStyleIdx="0" presStyleCnt="4"/>
      <dgm:spPr/>
    </dgm:pt>
    <dgm:pt modelId="{B5671EEB-9263-41AF-9E23-854C66C68CA2}" type="pres">
      <dgm:prSet presAssocID="{F752F946-FD1E-4925-9E60-10E65172F79A}" presName="tile1text" presStyleLbl="node1" presStyleIdx="0" presStyleCnt="4">
        <dgm:presLayoutVars>
          <dgm:chMax val="0"/>
          <dgm:chPref val="0"/>
          <dgm:bulletEnabled val="1"/>
        </dgm:presLayoutVars>
      </dgm:prSet>
      <dgm:spPr/>
    </dgm:pt>
    <dgm:pt modelId="{406024AD-1ED9-4C4F-A33E-D28A3C78FF7B}" type="pres">
      <dgm:prSet presAssocID="{F752F946-FD1E-4925-9E60-10E65172F79A}" presName="tile2" presStyleLbl="node1" presStyleIdx="1" presStyleCnt="4"/>
      <dgm:spPr/>
    </dgm:pt>
    <dgm:pt modelId="{2673E1BA-518C-45C4-A186-85BFD28F4258}" type="pres">
      <dgm:prSet presAssocID="{F752F946-FD1E-4925-9E60-10E65172F79A}" presName="tile2text" presStyleLbl="node1" presStyleIdx="1" presStyleCnt="4">
        <dgm:presLayoutVars>
          <dgm:chMax val="0"/>
          <dgm:chPref val="0"/>
          <dgm:bulletEnabled val="1"/>
        </dgm:presLayoutVars>
      </dgm:prSet>
      <dgm:spPr/>
    </dgm:pt>
    <dgm:pt modelId="{C25215F4-ECF8-4410-AEFE-539B8628D656}" type="pres">
      <dgm:prSet presAssocID="{F752F946-FD1E-4925-9E60-10E65172F79A}" presName="tile3" presStyleLbl="node1" presStyleIdx="2" presStyleCnt="4"/>
      <dgm:spPr/>
    </dgm:pt>
    <dgm:pt modelId="{C234C842-940E-4CD4-9C15-A1A6804E7C69}" type="pres">
      <dgm:prSet presAssocID="{F752F946-FD1E-4925-9E60-10E65172F79A}" presName="tile3text" presStyleLbl="node1" presStyleIdx="2" presStyleCnt="4">
        <dgm:presLayoutVars>
          <dgm:chMax val="0"/>
          <dgm:chPref val="0"/>
          <dgm:bulletEnabled val="1"/>
        </dgm:presLayoutVars>
      </dgm:prSet>
      <dgm:spPr/>
    </dgm:pt>
    <dgm:pt modelId="{58743F57-32EB-458E-ABB9-AABB1D690187}" type="pres">
      <dgm:prSet presAssocID="{F752F946-FD1E-4925-9E60-10E65172F79A}" presName="tile4" presStyleLbl="node1" presStyleIdx="3" presStyleCnt="4"/>
      <dgm:spPr/>
    </dgm:pt>
    <dgm:pt modelId="{3A9352D8-F67D-4C15-B5BF-FBA540B05BF2}" type="pres">
      <dgm:prSet presAssocID="{F752F946-FD1E-4925-9E60-10E65172F79A}" presName="tile4text" presStyleLbl="node1" presStyleIdx="3" presStyleCnt="4">
        <dgm:presLayoutVars>
          <dgm:chMax val="0"/>
          <dgm:chPref val="0"/>
          <dgm:bulletEnabled val="1"/>
        </dgm:presLayoutVars>
      </dgm:prSet>
      <dgm:spPr/>
    </dgm:pt>
    <dgm:pt modelId="{3A348641-ECBD-42B2-BBB9-3CADCC4A9E96}" type="pres">
      <dgm:prSet presAssocID="{F752F946-FD1E-4925-9E60-10E65172F79A}" presName="centerTile" presStyleLbl="fgShp" presStyleIdx="0" presStyleCnt="1">
        <dgm:presLayoutVars>
          <dgm:chMax val="0"/>
          <dgm:chPref val="0"/>
        </dgm:presLayoutVars>
      </dgm:prSet>
      <dgm:spPr/>
    </dgm:pt>
  </dgm:ptLst>
  <dgm:cxnLst>
    <dgm:cxn modelId="{5685BF13-A758-4EFE-9F77-AB162D600E48}" type="presOf" srcId="{985DB823-76CF-4CAC-9A03-74FC8E61F028}" destId="{2673E1BA-518C-45C4-A186-85BFD28F4258}" srcOrd="1" destOrd="0" presId="urn:microsoft.com/office/officeart/2005/8/layout/matrix1"/>
    <dgm:cxn modelId="{918ED616-856D-4AEB-9127-51975D2C812D}" type="presOf" srcId="{531D8822-38D2-4810-B475-97A0A48C7542}" destId="{C25215F4-ECF8-4410-AEFE-539B8628D656}" srcOrd="0" destOrd="0" presId="urn:microsoft.com/office/officeart/2005/8/layout/matrix1"/>
    <dgm:cxn modelId="{F98CE717-1FE7-43D0-A9DA-4B99CB86E4D4}" type="presOf" srcId="{B1C1090B-ED48-47A7-9929-02507C2813FB}" destId="{3A9352D8-F67D-4C15-B5BF-FBA540B05BF2}" srcOrd="1" destOrd="0" presId="urn:microsoft.com/office/officeart/2005/8/layout/matrix1"/>
    <dgm:cxn modelId="{22920F1F-9147-4088-9CAB-D60B2AA10853}" type="presOf" srcId="{D86F3929-1826-4716-910D-7C482139ED81}" destId="{B06ED729-3A5F-4C0D-9EB9-A6E750AA2F29}" srcOrd="0" destOrd="0" presId="urn:microsoft.com/office/officeart/2005/8/layout/matrix1"/>
    <dgm:cxn modelId="{BFF7FF23-505B-4255-A86B-3C593B0E2B0E}" type="presOf" srcId="{F752F946-FD1E-4925-9E60-10E65172F79A}" destId="{CC6F09DA-B05C-433D-9155-7C251EBF22C0}" srcOrd="0" destOrd="0" presId="urn:microsoft.com/office/officeart/2005/8/layout/matrix1"/>
    <dgm:cxn modelId="{A8660C25-FB9F-4891-8826-6BDE81DFCBEC}" srcId="{D4F8FFD4-D722-4A2F-B838-3E42EBFAEF31}" destId="{D86F3929-1826-4716-910D-7C482139ED81}" srcOrd="0" destOrd="0" parTransId="{551C61C7-05BF-44C7-9E1A-B236366730C8}" sibTransId="{57E69EA0-2FB4-4B21-9B09-01431580217E}"/>
    <dgm:cxn modelId="{970D1338-3E6F-4BB5-B5A6-BF6632E51550}" type="presOf" srcId="{531D8822-38D2-4810-B475-97A0A48C7542}" destId="{C234C842-940E-4CD4-9C15-A1A6804E7C69}" srcOrd="1" destOrd="0" presId="urn:microsoft.com/office/officeart/2005/8/layout/matrix1"/>
    <dgm:cxn modelId="{4C506D4F-DDA8-49C3-A60A-7BB4A8BD7D00}" srcId="{D4F8FFD4-D722-4A2F-B838-3E42EBFAEF31}" destId="{985DB823-76CF-4CAC-9A03-74FC8E61F028}" srcOrd="1" destOrd="0" parTransId="{7232A05F-194C-4343-B7A8-B8B34E0EA263}" sibTransId="{43646D15-6064-4997-A9B6-1DCD0EE52673}"/>
    <dgm:cxn modelId="{798E8D6F-A9C9-4325-B23A-8CF1186C1325}" srcId="{D4F8FFD4-D722-4A2F-B838-3E42EBFAEF31}" destId="{B1C1090B-ED48-47A7-9929-02507C2813FB}" srcOrd="3" destOrd="0" parTransId="{E191A34D-BD62-4B03-90D5-DCAC5954D0DB}" sibTransId="{E05DD940-91C5-4146-81DA-202D7ACB013B}"/>
    <dgm:cxn modelId="{43E31A54-B216-44A7-90F9-F2B9FD2C63F3}" type="presOf" srcId="{D86F3929-1826-4716-910D-7C482139ED81}" destId="{B5671EEB-9263-41AF-9E23-854C66C68CA2}" srcOrd="1" destOrd="0" presId="urn:microsoft.com/office/officeart/2005/8/layout/matrix1"/>
    <dgm:cxn modelId="{5893E978-DFE6-4F59-8A44-8E447BACA51D}" srcId="{F752F946-FD1E-4925-9E60-10E65172F79A}" destId="{D4F8FFD4-D722-4A2F-B838-3E42EBFAEF31}" srcOrd="0" destOrd="0" parTransId="{B109EB0A-237D-4046-BC25-3D9E96295162}" sibTransId="{08E4DB20-155F-4BDC-B4A7-6A412E23EEE5}"/>
    <dgm:cxn modelId="{B60AF07F-F14C-42B0-9462-0FBCA7C6415F}" type="presOf" srcId="{B1C1090B-ED48-47A7-9929-02507C2813FB}" destId="{58743F57-32EB-458E-ABB9-AABB1D690187}" srcOrd="0" destOrd="0" presId="urn:microsoft.com/office/officeart/2005/8/layout/matrix1"/>
    <dgm:cxn modelId="{F6541BAE-FA23-4F4D-8F6C-62E9B4948B1B}" type="presOf" srcId="{985DB823-76CF-4CAC-9A03-74FC8E61F028}" destId="{406024AD-1ED9-4C4F-A33E-D28A3C78FF7B}" srcOrd="0" destOrd="0" presId="urn:microsoft.com/office/officeart/2005/8/layout/matrix1"/>
    <dgm:cxn modelId="{054DAABC-AA4E-4DD6-874B-8667477BB7CB}" srcId="{D4F8FFD4-D722-4A2F-B838-3E42EBFAEF31}" destId="{531D8822-38D2-4810-B475-97A0A48C7542}" srcOrd="2" destOrd="0" parTransId="{6873A891-C3D1-4333-907C-0812820DDDDC}" sibTransId="{B0E9A904-38D9-4DE3-AC8A-CC0F36DA5019}"/>
    <dgm:cxn modelId="{EC38E9C9-385E-432F-B45B-D03EE80CCC34}" type="presOf" srcId="{D4F8FFD4-D722-4A2F-B838-3E42EBFAEF31}" destId="{3A348641-ECBD-42B2-BBB9-3CADCC4A9E96}" srcOrd="0" destOrd="0" presId="urn:microsoft.com/office/officeart/2005/8/layout/matrix1"/>
    <dgm:cxn modelId="{D34CB509-6AD8-4478-8BC3-3D45384EB414}" type="presParOf" srcId="{CC6F09DA-B05C-433D-9155-7C251EBF22C0}" destId="{778C3BBF-35D3-4AC2-9BCC-45D729D14889}" srcOrd="0" destOrd="0" presId="urn:microsoft.com/office/officeart/2005/8/layout/matrix1"/>
    <dgm:cxn modelId="{3E0D3B1E-CC42-4A83-B338-4A5E074E6DDF}" type="presParOf" srcId="{778C3BBF-35D3-4AC2-9BCC-45D729D14889}" destId="{B06ED729-3A5F-4C0D-9EB9-A6E750AA2F29}" srcOrd="0" destOrd="0" presId="urn:microsoft.com/office/officeart/2005/8/layout/matrix1"/>
    <dgm:cxn modelId="{63593E68-83DD-4CD2-84EA-4049C983CC5C}" type="presParOf" srcId="{778C3BBF-35D3-4AC2-9BCC-45D729D14889}" destId="{B5671EEB-9263-41AF-9E23-854C66C68CA2}" srcOrd="1" destOrd="0" presId="urn:microsoft.com/office/officeart/2005/8/layout/matrix1"/>
    <dgm:cxn modelId="{FBEE070E-00E8-4784-9780-D1478993121B}" type="presParOf" srcId="{778C3BBF-35D3-4AC2-9BCC-45D729D14889}" destId="{406024AD-1ED9-4C4F-A33E-D28A3C78FF7B}" srcOrd="2" destOrd="0" presId="urn:microsoft.com/office/officeart/2005/8/layout/matrix1"/>
    <dgm:cxn modelId="{D017A510-5489-4C03-B1E8-853F44A609DC}" type="presParOf" srcId="{778C3BBF-35D3-4AC2-9BCC-45D729D14889}" destId="{2673E1BA-518C-45C4-A186-85BFD28F4258}" srcOrd="3" destOrd="0" presId="urn:microsoft.com/office/officeart/2005/8/layout/matrix1"/>
    <dgm:cxn modelId="{EB820351-E6E5-4708-8D69-0D8DDE85D7DA}" type="presParOf" srcId="{778C3BBF-35D3-4AC2-9BCC-45D729D14889}" destId="{C25215F4-ECF8-4410-AEFE-539B8628D656}" srcOrd="4" destOrd="0" presId="urn:microsoft.com/office/officeart/2005/8/layout/matrix1"/>
    <dgm:cxn modelId="{8E9DBFE5-442E-46B2-A07A-F3B41D968D7C}" type="presParOf" srcId="{778C3BBF-35D3-4AC2-9BCC-45D729D14889}" destId="{C234C842-940E-4CD4-9C15-A1A6804E7C69}" srcOrd="5" destOrd="0" presId="urn:microsoft.com/office/officeart/2005/8/layout/matrix1"/>
    <dgm:cxn modelId="{F7051439-D840-4C63-A04F-B09548F8A959}" type="presParOf" srcId="{778C3BBF-35D3-4AC2-9BCC-45D729D14889}" destId="{58743F57-32EB-458E-ABB9-AABB1D690187}" srcOrd="6" destOrd="0" presId="urn:microsoft.com/office/officeart/2005/8/layout/matrix1"/>
    <dgm:cxn modelId="{836F9205-2669-4CD1-A6D8-08E60ADEFB55}" type="presParOf" srcId="{778C3BBF-35D3-4AC2-9BCC-45D729D14889}" destId="{3A9352D8-F67D-4C15-B5BF-FBA540B05BF2}" srcOrd="7" destOrd="0" presId="urn:microsoft.com/office/officeart/2005/8/layout/matrix1"/>
    <dgm:cxn modelId="{A57D22CA-285A-45A7-BE1D-1521BC58114B}" type="presParOf" srcId="{CC6F09DA-B05C-433D-9155-7C251EBF22C0}" destId="{3A348641-ECBD-42B2-BBB9-3CADCC4A9E96}" srcOrd="1" destOrd="0" presId="urn:microsoft.com/office/officeart/2005/8/layout/matrix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66480AC-C0DE-4E5E-9ECD-9AE37E3FCB79}" type="doc">
      <dgm:prSet loTypeId="urn:microsoft.com/office/officeart/2005/8/layout/vList4" loCatId="list" qsTypeId="urn:microsoft.com/office/officeart/2005/8/quickstyle/simple1" qsCatId="simple" csTypeId="urn:microsoft.com/office/officeart/2005/8/colors/accent3_1" csCatId="accent3" phldr="1"/>
      <dgm:spPr/>
      <dgm:t>
        <a:bodyPr/>
        <a:lstStyle/>
        <a:p>
          <a:endParaRPr lang="en-US"/>
        </a:p>
      </dgm:t>
    </dgm:pt>
    <dgm:pt modelId="{A8C03FBB-4A75-4460-AEA6-DEAEB9C61496}">
      <dgm:prSet phldrT="[Text]" phldr="0" custT="1"/>
      <dgm:spPr/>
      <dgm:t>
        <a:bodyPr anchor="ctr"/>
        <a:lstStyle/>
        <a:p>
          <a:pPr marL="182880" algn="l">
            <a:lnSpc>
              <a:spcPct val="100000"/>
            </a:lnSpc>
            <a:spcAft>
              <a:spcPts val="0"/>
            </a:spcAft>
            <a:buNone/>
          </a:pPr>
          <a:r>
            <a:rPr lang="en-US" sz="1800" b="1" dirty="0"/>
            <a:t>Read</a:t>
          </a:r>
        </a:p>
      </dgm:t>
    </dgm:pt>
    <dgm:pt modelId="{4E972F7F-4B1B-47AA-A25B-1FFC561F1C76}" type="parTrans" cxnId="{D3D81948-D963-4D1E-AE16-9705EAF510FC}">
      <dgm:prSet/>
      <dgm:spPr/>
      <dgm:t>
        <a:bodyPr/>
        <a:lstStyle/>
        <a:p>
          <a:pPr marL="182880" algn="l"/>
          <a:endParaRPr lang="en-US" sz="1800"/>
        </a:p>
      </dgm:t>
    </dgm:pt>
    <dgm:pt modelId="{67361508-930A-4A23-8CFC-BB56DA645C3C}" type="sibTrans" cxnId="{D3D81948-D963-4D1E-AE16-9705EAF510FC}">
      <dgm:prSet/>
      <dgm:spPr/>
      <dgm:t>
        <a:bodyPr/>
        <a:lstStyle/>
        <a:p>
          <a:pPr marL="182880" algn="l"/>
          <a:endParaRPr lang="en-US" sz="1800"/>
        </a:p>
      </dgm:t>
    </dgm:pt>
    <dgm:pt modelId="{5E71F362-34DF-4EEC-92A3-0EFE450E05E4}">
      <dgm:prSet phldrT="[Text]" phldr="0" custT="1"/>
      <dgm:spPr/>
      <dgm:t>
        <a:bodyPr anchor="ctr"/>
        <a:lstStyle/>
        <a:p>
          <a:pPr marL="365760" algn="l">
            <a:lnSpc>
              <a:spcPct val="100000"/>
            </a:lnSpc>
            <a:spcAft>
              <a:spcPts val="0"/>
            </a:spcAft>
            <a:buNone/>
          </a:pPr>
          <a:r>
            <a:rPr lang="en-US" sz="1800" dirty="0"/>
            <a:t>Galatians 1</a:t>
          </a:r>
        </a:p>
      </dgm:t>
    </dgm:pt>
    <dgm:pt modelId="{8E5EE4D1-908E-455C-B8B3-281AD42DEC9A}" type="parTrans" cxnId="{B99CA6C9-28D1-4DDB-B8EC-AED73AD115CA}">
      <dgm:prSet/>
      <dgm:spPr/>
      <dgm:t>
        <a:bodyPr/>
        <a:lstStyle/>
        <a:p>
          <a:pPr marL="182880" algn="l"/>
          <a:endParaRPr lang="en-US" sz="1800"/>
        </a:p>
      </dgm:t>
    </dgm:pt>
    <dgm:pt modelId="{B208B24A-E9FD-40A9-B764-FB7C2B7ED8B9}" type="sibTrans" cxnId="{B99CA6C9-28D1-4DDB-B8EC-AED73AD115CA}">
      <dgm:prSet/>
      <dgm:spPr/>
      <dgm:t>
        <a:bodyPr/>
        <a:lstStyle/>
        <a:p>
          <a:pPr marL="182880" algn="l"/>
          <a:endParaRPr lang="en-US" sz="1800"/>
        </a:p>
      </dgm:t>
    </dgm:pt>
    <dgm:pt modelId="{91969DED-4CB8-4A14-A50B-3F7B848E46B5}">
      <dgm:prSet phldrT="[Text]" phldr="0" custT="1"/>
      <dgm:spPr/>
      <dgm:t>
        <a:bodyPr anchor="ctr"/>
        <a:lstStyle/>
        <a:p>
          <a:pPr marL="182880" algn="l">
            <a:lnSpc>
              <a:spcPct val="100000"/>
            </a:lnSpc>
            <a:spcAft>
              <a:spcPts val="0"/>
            </a:spcAft>
            <a:buNone/>
          </a:pPr>
          <a:r>
            <a:rPr lang="en-US" sz="1800" b="1" dirty="0"/>
            <a:t>Observe</a:t>
          </a:r>
        </a:p>
      </dgm:t>
    </dgm:pt>
    <dgm:pt modelId="{441CD73D-85E1-42A6-BCF8-362A3247E2F3}" type="parTrans" cxnId="{537F2ED0-8BD0-4AD5-B60D-89B660EDA1AC}">
      <dgm:prSet/>
      <dgm:spPr/>
      <dgm:t>
        <a:bodyPr/>
        <a:lstStyle/>
        <a:p>
          <a:pPr marL="182880" algn="l"/>
          <a:endParaRPr lang="en-US" sz="1800"/>
        </a:p>
      </dgm:t>
    </dgm:pt>
    <dgm:pt modelId="{81CA8AA2-C0C3-4381-BA8B-413EDD578B83}" type="sibTrans" cxnId="{537F2ED0-8BD0-4AD5-B60D-89B660EDA1AC}">
      <dgm:prSet/>
      <dgm:spPr/>
      <dgm:t>
        <a:bodyPr/>
        <a:lstStyle/>
        <a:p>
          <a:pPr marL="182880" algn="l"/>
          <a:endParaRPr lang="en-US" sz="1800"/>
        </a:p>
      </dgm:t>
    </dgm:pt>
    <dgm:pt modelId="{8A04F340-E8E1-4146-9905-E7ADCAEAABD7}">
      <dgm:prSet phldrT="[Text]" phldr="0" custT="1"/>
      <dgm:spPr/>
      <dgm:t>
        <a:bodyPr anchor="ctr"/>
        <a:lstStyle/>
        <a:p>
          <a:pPr marL="365760" algn="l">
            <a:lnSpc>
              <a:spcPct val="100000"/>
            </a:lnSpc>
            <a:spcAft>
              <a:spcPts val="0"/>
            </a:spcAft>
            <a:buNone/>
          </a:pPr>
          <a:r>
            <a:rPr lang="en-US" sz="1800" dirty="0"/>
            <a:t>What is the passage saying?</a:t>
          </a:r>
        </a:p>
      </dgm:t>
    </dgm:pt>
    <dgm:pt modelId="{4EBD5EC2-45ED-4ED6-8376-97D155A911AE}" type="parTrans" cxnId="{E636BFFB-0404-4D4B-B3F0-C64FDFD9DDEF}">
      <dgm:prSet/>
      <dgm:spPr/>
      <dgm:t>
        <a:bodyPr/>
        <a:lstStyle/>
        <a:p>
          <a:pPr marL="182880" algn="l"/>
          <a:endParaRPr lang="en-US" sz="1800"/>
        </a:p>
      </dgm:t>
    </dgm:pt>
    <dgm:pt modelId="{F9CD2A04-6A34-4104-A971-391788B88F55}" type="sibTrans" cxnId="{E636BFFB-0404-4D4B-B3F0-C64FDFD9DDEF}">
      <dgm:prSet/>
      <dgm:spPr/>
      <dgm:t>
        <a:bodyPr/>
        <a:lstStyle/>
        <a:p>
          <a:pPr marL="182880" algn="l"/>
          <a:endParaRPr lang="en-US" sz="1800"/>
        </a:p>
      </dgm:t>
    </dgm:pt>
    <dgm:pt modelId="{D2FE027B-4161-41E1-B4D4-02AECB2E3FA0}">
      <dgm:prSet phldrT="[Text]" phldr="0" custT="1"/>
      <dgm:spPr/>
      <dgm:t>
        <a:bodyPr anchor="ctr"/>
        <a:lstStyle/>
        <a:p>
          <a:pPr marL="182880" algn="l">
            <a:lnSpc>
              <a:spcPct val="100000"/>
            </a:lnSpc>
            <a:spcAft>
              <a:spcPts val="0"/>
            </a:spcAft>
            <a:buNone/>
          </a:pPr>
          <a:r>
            <a:rPr lang="en-US" sz="1800" b="1" dirty="0"/>
            <a:t>Interpretation</a:t>
          </a:r>
        </a:p>
      </dgm:t>
    </dgm:pt>
    <dgm:pt modelId="{88680CFE-3CE0-4842-B3D3-716D3B671238}" type="parTrans" cxnId="{4F4F82A2-02F1-492B-96C1-46C070BEFCE3}">
      <dgm:prSet/>
      <dgm:spPr/>
      <dgm:t>
        <a:bodyPr/>
        <a:lstStyle/>
        <a:p>
          <a:pPr marL="182880" algn="l"/>
          <a:endParaRPr lang="en-US" sz="1800"/>
        </a:p>
      </dgm:t>
    </dgm:pt>
    <dgm:pt modelId="{4D59E06B-629C-40B5-96D3-423B7A56C945}" type="sibTrans" cxnId="{4F4F82A2-02F1-492B-96C1-46C070BEFCE3}">
      <dgm:prSet/>
      <dgm:spPr/>
      <dgm:t>
        <a:bodyPr/>
        <a:lstStyle/>
        <a:p>
          <a:pPr marL="182880" algn="l"/>
          <a:endParaRPr lang="en-US" sz="1800"/>
        </a:p>
      </dgm:t>
    </dgm:pt>
    <dgm:pt modelId="{2BE415B7-7185-4956-8487-237B40BC0EE5}">
      <dgm:prSet phldrT="[Text]" phldr="0" custT="1"/>
      <dgm:spPr/>
      <dgm:t>
        <a:bodyPr anchor="ctr"/>
        <a:lstStyle/>
        <a:p>
          <a:pPr marL="365760" algn="l">
            <a:lnSpc>
              <a:spcPct val="100000"/>
            </a:lnSpc>
            <a:spcAft>
              <a:spcPts val="0"/>
            </a:spcAft>
            <a:buNone/>
          </a:pPr>
          <a:r>
            <a:rPr lang="en-US" sz="1800" dirty="0"/>
            <a:t>How will you walk this passage out?</a:t>
          </a:r>
        </a:p>
      </dgm:t>
    </dgm:pt>
    <dgm:pt modelId="{A38E847E-0D1D-4F40-9A71-4D5999ADE08B}" type="parTrans" cxnId="{CB32A309-9CA9-4554-941D-519A91A9E733}">
      <dgm:prSet/>
      <dgm:spPr/>
      <dgm:t>
        <a:bodyPr/>
        <a:lstStyle/>
        <a:p>
          <a:pPr marL="182880" algn="l"/>
          <a:endParaRPr lang="en-US" sz="1800"/>
        </a:p>
      </dgm:t>
    </dgm:pt>
    <dgm:pt modelId="{F0D1C61C-E3F2-49BA-A2D8-C04A81308E5D}" type="sibTrans" cxnId="{CB32A309-9CA9-4554-941D-519A91A9E733}">
      <dgm:prSet/>
      <dgm:spPr/>
      <dgm:t>
        <a:bodyPr/>
        <a:lstStyle/>
        <a:p>
          <a:pPr marL="182880" algn="l"/>
          <a:endParaRPr lang="en-US" sz="1800"/>
        </a:p>
      </dgm:t>
    </dgm:pt>
    <dgm:pt modelId="{3CC73758-10C1-47F8-AFA7-1A986D4DDD60}">
      <dgm:prSet phldrT="[Text]" phldr="0" custT="1"/>
      <dgm:spPr/>
      <dgm:t>
        <a:bodyPr anchor="ctr"/>
        <a:lstStyle/>
        <a:p>
          <a:pPr marL="182880" algn="l">
            <a:lnSpc>
              <a:spcPct val="100000"/>
            </a:lnSpc>
            <a:spcAft>
              <a:spcPts val="0"/>
            </a:spcAft>
            <a:buNone/>
          </a:pPr>
          <a:r>
            <a:rPr lang="en-US" sz="1800" b="1" dirty="0"/>
            <a:t>Reflection</a:t>
          </a:r>
        </a:p>
      </dgm:t>
    </dgm:pt>
    <dgm:pt modelId="{D8170BBA-6035-4773-8431-FEDD687647FF}" type="sibTrans" cxnId="{4A69F85D-5C15-48FD-893A-B3050E1BADEB}">
      <dgm:prSet/>
      <dgm:spPr/>
      <dgm:t>
        <a:bodyPr/>
        <a:lstStyle/>
        <a:p>
          <a:pPr marL="182880" algn="l"/>
          <a:endParaRPr lang="en-US" sz="1800"/>
        </a:p>
      </dgm:t>
    </dgm:pt>
    <dgm:pt modelId="{FF6AE4B6-4A2F-49EE-9316-9AF55E77838B}" type="parTrans" cxnId="{4A69F85D-5C15-48FD-893A-B3050E1BADEB}">
      <dgm:prSet/>
      <dgm:spPr/>
      <dgm:t>
        <a:bodyPr/>
        <a:lstStyle/>
        <a:p>
          <a:pPr marL="182880" algn="l"/>
          <a:endParaRPr lang="en-US" sz="1800"/>
        </a:p>
      </dgm:t>
    </dgm:pt>
    <dgm:pt modelId="{FD9CA14A-483C-4869-B0C1-7C5FB7EEDBCC}">
      <dgm:prSet phldrT="[Text]" phldr="0" custT="1"/>
      <dgm:spPr/>
      <dgm:t>
        <a:bodyPr anchor="ctr"/>
        <a:lstStyle/>
        <a:p>
          <a:pPr marL="365760" algn="l">
            <a:lnSpc>
              <a:spcPct val="100000"/>
            </a:lnSpc>
            <a:spcAft>
              <a:spcPts val="0"/>
            </a:spcAft>
            <a:buNone/>
          </a:pPr>
          <a:r>
            <a:rPr lang="en-US" sz="1800" dirty="0"/>
            <a:t>Key words, phrases, theme(s)</a:t>
          </a:r>
        </a:p>
      </dgm:t>
    </dgm:pt>
    <dgm:pt modelId="{914BB93C-EA8A-4B5B-8F06-30DA7C7F4B7B}" type="sibTrans" cxnId="{5EDA943F-300F-408A-A52E-3D5140FD5C22}">
      <dgm:prSet/>
      <dgm:spPr/>
      <dgm:t>
        <a:bodyPr/>
        <a:lstStyle/>
        <a:p>
          <a:pPr marL="182880" algn="l"/>
          <a:endParaRPr lang="en-US" sz="1800"/>
        </a:p>
      </dgm:t>
    </dgm:pt>
    <dgm:pt modelId="{8182A92F-45BA-4CD1-8E43-0B0810A50FEB}" type="parTrans" cxnId="{5EDA943F-300F-408A-A52E-3D5140FD5C22}">
      <dgm:prSet/>
      <dgm:spPr/>
      <dgm:t>
        <a:bodyPr/>
        <a:lstStyle/>
        <a:p>
          <a:pPr marL="182880" algn="l"/>
          <a:endParaRPr lang="en-US" sz="1800"/>
        </a:p>
      </dgm:t>
    </dgm:pt>
    <dgm:pt modelId="{E201FBA7-5BD6-47E9-9F80-8967D9C39815}" type="pres">
      <dgm:prSet presAssocID="{A66480AC-C0DE-4E5E-9ECD-9AE37E3FCB79}" presName="linear" presStyleCnt="0">
        <dgm:presLayoutVars>
          <dgm:dir/>
          <dgm:resizeHandles val="exact"/>
        </dgm:presLayoutVars>
      </dgm:prSet>
      <dgm:spPr/>
    </dgm:pt>
    <dgm:pt modelId="{11700981-9418-422E-A942-8550B3E88068}" type="pres">
      <dgm:prSet presAssocID="{A8C03FBB-4A75-4460-AEA6-DEAEB9C61496}" presName="comp" presStyleCnt="0"/>
      <dgm:spPr/>
    </dgm:pt>
    <dgm:pt modelId="{EE474AD8-49FF-4B0F-BCCA-865F0A19D3A4}" type="pres">
      <dgm:prSet presAssocID="{A8C03FBB-4A75-4460-AEA6-DEAEB9C61496}" presName="box" presStyleLbl="node1" presStyleIdx="0" presStyleCnt="4"/>
      <dgm:spPr/>
    </dgm:pt>
    <dgm:pt modelId="{1DD2D934-3D7E-4F0F-B775-48EBC3C84A50}" type="pres">
      <dgm:prSet presAssocID="{A8C03FBB-4A75-4460-AEA6-DEAEB9C61496}" presName="img" presStyleLbl="fgImgPlace1" presStyleIdx="0" presStyleCnt="4"/>
      <dgm:spPr>
        <a:blipFill>
          <a:blip xmlns:r="http://schemas.openxmlformats.org/officeDocument/2006/relationships" r:embed="rId1"/>
          <a:srcRect/>
          <a:stretch>
            <a:fillRect t="-4000" b="-4000"/>
          </a:stretch>
        </a:blipFill>
      </dgm:spPr>
    </dgm:pt>
    <dgm:pt modelId="{5FBA1F4A-2817-4DA0-9374-B5AAB9E91509}" type="pres">
      <dgm:prSet presAssocID="{A8C03FBB-4A75-4460-AEA6-DEAEB9C61496}" presName="text" presStyleLbl="node1" presStyleIdx="0" presStyleCnt="4">
        <dgm:presLayoutVars>
          <dgm:bulletEnabled val="1"/>
        </dgm:presLayoutVars>
      </dgm:prSet>
      <dgm:spPr/>
    </dgm:pt>
    <dgm:pt modelId="{DC721721-7CA8-4C11-BA06-D34C434AB709}" type="pres">
      <dgm:prSet presAssocID="{67361508-930A-4A23-8CFC-BB56DA645C3C}" presName="spacer" presStyleCnt="0"/>
      <dgm:spPr/>
    </dgm:pt>
    <dgm:pt modelId="{723C1D35-8AA4-4DF2-9D47-37FF79B42315}" type="pres">
      <dgm:prSet presAssocID="{91969DED-4CB8-4A14-A50B-3F7B848E46B5}" presName="comp" presStyleCnt="0"/>
      <dgm:spPr/>
    </dgm:pt>
    <dgm:pt modelId="{CE5635DD-D119-4AA5-B28A-34922D81C24B}" type="pres">
      <dgm:prSet presAssocID="{91969DED-4CB8-4A14-A50B-3F7B848E46B5}" presName="box" presStyleLbl="node1" presStyleIdx="1" presStyleCnt="4"/>
      <dgm:spPr/>
    </dgm:pt>
    <dgm:pt modelId="{21F0F92F-6DDC-49BD-88C5-E8EBBBD51DAD}" type="pres">
      <dgm:prSet presAssocID="{91969DED-4CB8-4A14-A50B-3F7B848E46B5}" presName="img" presStyleLbl="fgImgPlace1" presStyleIdx="1" presStyleCnt="4"/>
      <dgm:spPr>
        <a:blipFill>
          <a:blip xmlns:r="http://schemas.openxmlformats.org/officeDocument/2006/relationships" r:embed="rId2"/>
          <a:srcRect/>
          <a:stretch>
            <a:fillRect t="-5000" b="-5000"/>
          </a:stretch>
        </a:blipFill>
      </dgm:spPr>
    </dgm:pt>
    <dgm:pt modelId="{05346790-952D-49AF-9B3A-5AC441C674D5}" type="pres">
      <dgm:prSet presAssocID="{91969DED-4CB8-4A14-A50B-3F7B848E46B5}" presName="text" presStyleLbl="node1" presStyleIdx="1" presStyleCnt="4">
        <dgm:presLayoutVars>
          <dgm:bulletEnabled val="1"/>
        </dgm:presLayoutVars>
      </dgm:prSet>
      <dgm:spPr/>
    </dgm:pt>
    <dgm:pt modelId="{9732FF6B-015B-4815-8F84-D36D6B9CA20F}" type="pres">
      <dgm:prSet presAssocID="{81CA8AA2-C0C3-4381-BA8B-413EDD578B83}" presName="spacer" presStyleCnt="0"/>
      <dgm:spPr/>
    </dgm:pt>
    <dgm:pt modelId="{F7EB6B55-13E7-45E5-9CE9-B697E996621E}" type="pres">
      <dgm:prSet presAssocID="{3CC73758-10C1-47F8-AFA7-1A986D4DDD60}" presName="comp" presStyleCnt="0"/>
      <dgm:spPr/>
    </dgm:pt>
    <dgm:pt modelId="{07D2D384-D31B-4DE7-AB22-0F2906CCA953}" type="pres">
      <dgm:prSet presAssocID="{3CC73758-10C1-47F8-AFA7-1A986D4DDD60}" presName="box" presStyleLbl="node1" presStyleIdx="2" presStyleCnt="4"/>
      <dgm:spPr/>
    </dgm:pt>
    <dgm:pt modelId="{BB177B60-739F-4070-8EFC-33146C1A5496}" type="pres">
      <dgm:prSet presAssocID="{3CC73758-10C1-47F8-AFA7-1A986D4DDD60}" presName="img" presStyleLbl="fgImgPlace1" presStyleIdx="2" presStyleCnt="4"/>
      <dgm:spPr>
        <a:blipFill>
          <a:blip xmlns:r="http://schemas.openxmlformats.org/officeDocument/2006/relationships" r:embed="rId3"/>
          <a:srcRect/>
          <a:stretch>
            <a:fillRect t="-5000" b="-5000"/>
          </a:stretch>
        </a:blipFill>
      </dgm:spPr>
    </dgm:pt>
    <dgm:pt modelId="{457D4F21-C288-46F9-985D-CBC147454713}" type="pres">
      <dgm:prSet presAssocID="{3CC73758-10C1-47F8-AFA7-1A986D4DDD60}" presName="text" presStyleLbl="node1" presStyleIdx="2" presStyleCnt="4">
        <dgm:presLayoutVars>
          <dgm:bulletEnabled val="1"/>
        </dgm:presLayoutVars>
      </dgm:prSet>
      <dgm:spPr/>
    </dgm:pt>
    <dgm:pt modelId="{17E54E1A-24A9-4BAC-BEE0-6DA22CCEB64E}" type="pres">
      <dgm:prSet presAssocID="{D8170BBA-6035-4773-8431-FEDD687647FF}" presName="spacer" presStyleCnt="0"/>
      <dgm:spPr/>
    </dgm:pt>
    <dgm:pt modelId="{7C23E3AA-A292-4355-BA06-E1C0C03719E1}" type="pres">
      <dgm:prSet presAssocID="{D2FE027B-4161-41E1-B4D4-02AECB2E3FA0}" presName="comp" presStyleCnt="0"/>
      <dgm:spPr/>
    </dgm:pt>
    <dgm:pt modelId="{46744611-8797-4049-AF72-D705D4F257C6}" type="pres">
      <dgm:prSet presAssocID="{D2FE027B-4161-41E1-B4D4-02AECB2E3FA0}" presName="box" presStyleLbl="node1" presStyleIdx="3" presStyleCnt="4"/>
      <dgm:spPr/>
    </dgm:pt>
    <dgm:pt modelId="{670411D1-436D-42ED-8630-3E2D3F8573CC}" type="pres">
      <dgm:prSet presAssocID="{D2FE027B-4161-41E1-B4D4-02AECB2E3FA0}" presName="img" presStyleLbl="fgImgPlace1" presStyleIdx="3" presStyleCnt="4"/>
      <dgm:spPr>
        <a:blipFill>
          <a:blip xmlns:r="http://schemas.openxmlformats.org/officeDocument/2006/relationships" r:embed="rId4"/>
          <a:srcRect/>
          <a:stretch>
            <a:fillRect t="-5000" b="-5000"/>
          </a:stretch>
        </a:blipFill>
      </dgm:spPr>
    </dgm:pt>
    <dgm:pt modelId="{0166276F-EF4B-4273-8C5F-2E23B4A0948F}" type="pres">
      <dgm:prSet presAssocID="{D2FE027B-4161-41E1-B4D4-02AECB2E3FA0}" presName="text" presStyleLbl="node1" presStyleIdx="3" presStyleCnt="4">
        <dgm:presLayoutVars>
          <dgm:bulletEnabled val="1"/>
        </dgm:presLayoutVars>
      </dgm:prSet>
      <dgm:spPr/>
    </dgm:pt>
  </dgm:ptLst>
  <dgm:cxnLst>
    <dgm:cxn modelId="{DD7C3A06-52F4-48E4-8419-BB3000255B0A}" type="presOf" srcId="{A8C03FBB-4A75-4460-AEA6-DEAEB9C61496}" destId="{EE474AD8-49FF-4B0F-BCCA-865F0A19D3A4}" srcOrd="0" destOrd="0" presId="urn:microsoft.com/office/officeart/2005/8/layout/vList4"/>
    <dgm:cxn modelId="{CB32A309-9CA9-4554-941D-519A91A9E733}" srcId="{D2FE027B-4161-41E1-B4D4-02AECB2E3FA0}" destId="{2BE415B7-7185-4956-8487-237B40BC0EE5}" srcOrd="0" destOrd="0" parTransId="{A38E847E-0D1D-4F40-9A71-4D5999ADE08B}" sibTransId="{F0D1C61C-E3F2-49BA-A2D8-C04A81308E5D}"/>
    <dgm:cxn modelId="{EB72660C-1F95-4FAD-90AF-C68F7B76C478}" type="presOf" srcId="{2BE415B7-7185-4956-8487-237B40BC0EE5}" destId="{0166276F-EF4B-4273-8C5F-2E23B4A0948F}" srcOrd="1" destOrd="1" presId="urn:microsoft.com/office/officeart/2005/8/layout/vList4"/>
    <dgm:cxn modelId="{F6195517-782A-466B-9ED4-815C374159B2}" type="presOf" srcId="{8A04F340-E8E1-4146-9905-E7ADCAEAABD7}" destId="{05346790-952D-49AF-9B3A-5AC441C674D5}" srcOrd="1" destOrd="1" presId="urn:microsoft.com/office/officeart/2005/8/layout/vList4"/>
    <dgm:cxn modelId="{03033629-33E1-4746-B0AE-AAF125C06849}" type="presOf" srcId="{2BE415B7-7185-4956-8487-237B40BC0EE5}" destId="{46744611-8797-4049-AF72-D705D4F257C6}" srcOrd="0" destOrd="1" presId="urn:microsoft.com/office/officeart/2005/8/layout/vList4"/>
    <dgm:cxn modelId="{C7BF852C-9566-4AA6-AA12-46DA4A5C0295}" type="presOf" srcId="{A66480AC-C0DE-4E5E-9ECD-9AE37E3FCB79}" destId="{E201FBA7-5BD6-47E9-9F80-8967D9C39815}" srcOrd="0" destOrd="0" presId="urn:microsoft.com/office/officeart/2005/8/layout/vList4"/>
    <dgm:cxn modelId="{6DD70230-C43F-4FAA-B590-AB7DC23E6DD1}" type="presOf" srcId="{3CC73758-10C1-47F8-AFA7-1A986D4DDD60}" destId="{07D2D384-D31B-4DE7-AB22-0F2906CCA953}" srcOrd="0" destOrd="0" presId="urn:microsoft.com/office/officeart/2005/8/layout/vList4"/>
    <dgm:cxn modelId="{5EDA943F-300F-408A-A52E-3D5140FD5C22}" srcId="{3CC73758-10C1-47F8-AFA7-1A986D4DDD60}" destId="{FD9CA14A-483C-4869-B0C1-7C5FB7EEDBCC}" srcOrd="0" destOrd="0" parTransId="{8182A92F-45BA-4CD1-8E43-0B0810A50FEB}" sibTransId="{914BB93C-EA8A-4B5B-8F06-30DA7C7F4B7B}"/>
    <dgm:cxn modelId="{269BC85C-7231-4CBD-AA34-918827143E7C}" type="presOf" srcId="{FD9CA14A-483C-4869-B0C1-7C5FB7EEDBCC}" destId="{07D2D384-D31B-4DE7-AB22-0F2906CCA953}" srcOrd="0" destOrd="1" presId="urn:microsoft.com/office/officeart/2005/8/layout/vList4"/>
    <dgm:cxn modelId="{4A69F85D-5C15-48FD-893A-B3050E1BADEB}" srcId="{A66480AC-C0DE-4E5E-9ECD-9AE37E3FCB79}" destId="{3CC73758-10C1-47F8-AFA7-1A986D4DDD60}" srcOrd="2" destOrd="0" parTransId="{FF6AE4B6-4A2F-49EE-9316-9AF55E77838B}" sibTransId="{D8170BBA-6035-4773-8431-FEDD687647FF}"/>
    <dgm:cxn modelId="{F51B8364-6B86-4479-84A8-9B6238F16A96}" type="presOf" srcId="{91969DED-4CB8-4A14-A50B-3F7B848E46B5}" destId="{CE5635DD-D119-4AA5-B28A-34922D81C24B}" srcOrd="0" destOrd="0" presId="urn:microsoft.com/office/officeart/2005/8/layout/vList4"/>
    <dgm:cxn modelId="{D3D81948-D963-4D1E-AE16-9705EAF510FC}" srcId="{A66480AC-C0DE-4E5E-9ECD-9AE37E3FCB79}" destId="{A8C03FBB-4A75-4460-AEA6-DEAEB9C61496}" srcOrd="0" destOrd="0" parTransId="{4E972F7F-4B1B-47AA-A25B-1FFC561F1C76}" sibTransId="{67361508-930A-4A23-8CFC-BB56DA645C3C}"/>
    <dgm:cxn modelId="{1B96D34A-12A8-4D77-9973-8D034BAD747D}" type="presOf" srcId="{8A04F340-E8E1-4146-9905-E7ADCAEAABD7}" destId="{CE5635DD-D119-4AA5-B28A-34922D81C24B}" srcOrd="0" destOrd="1" presId="urn:microsoft.com/office/officeart/2005/8/layout/vList4"/>
    <dgm:cxn modelId="{8601C36B-AB01-4697-92DF-33A7E7F2D822}" type="presOf" srcId="{FD9CA14A-483C-4869-B0C1-7C5FB7EEDBCC}" destId="{457D4F21-C288-46F9-985D-CBC147454713}" srcOrd="1" destOrd="1" presId="urn:microsoft.com/office/officeart/2005/8/layout/vList4"/>
    <dgm:cxn modelId="{8E16D47A-BAAF-4803-B816-3B90D837CAED}" type="presOf" srcId="{A8C03FBB-4A75-4460-AEA6-DEAEB9C61496}" destId="{5FBA1F4A-2817-4DA0-9374-B5AAB9E91509}" srcOrd="1" destOrd="0" presId="urn:microsoft.com/office/officeart/2005/8/layout/vList4"/>
    <dgm:cxn modelId="{951C7197-4021-4D8B-A8A4-B2718F92FA02}" type="presOf" srcId="{5E71F362-34DF-4EEC-92A3-0EFE450E05E4}" destId="{5FBA1F4A-2817-4DA0-9374-B5AAB9E91509}" srcOrd="1" destOrd="1" presId="urn:microsoft.com/office/officeart/2005/8/layout/vList4"/>
    <dgm:cxn modelId="{4F4F82A2-02F1-492B-96C1-46C070BEFCE3}" srcId="{A66480AC-C0DE-4E5E-9ECD-9AE37E3FCB79}" destId="{D2FE027B-4161-41E1-B4D4-02AECB2E3FA0}" srcOrd="3" destOrd="0" parTransId="{88680CFE-3CE0-4842-B3D3-716D3B671238}" sibTransId="{4D59E06B-629C-40B5-96D3-423B7A56C945}"/>
    <dgm:cxn modelId="{FBE6C3A5-B4E0-47F5-9B9A-F9DD5AF8295A}" type="presOf" srcId="{3CC73758-10C1-47F8-AFA7-1A986D4DDD60}" destId="{457D4F21-C288-46F9-985D-CBC147454713}" srcOrd="1" destOrd="0" presId="urn:microsoft.com/office/officeart/2005/8/layout/vList4"/>
    <dgm:cxn modelId="{F56164B4-11E5-48F5-B2F9-33073E70362A}" type="presOf" srcId="{91969DED-4CB8-4A14-A50B-3F7B848E46B5}" destId="{05346790-952D-49AF-9B3A-5AC441C674D5}" srcOrd="1" destOrd="0" presId="urn:microsoft.com/office/officeart/2005/8/layout/vList4"/>
    <dgm:cxn modelId="{B99CA6C9-28D1-4DDB-B8EC-AED73AD115CA}" srcId="{A8C03FBB-4A75-4460-AEA6-DEAEB9C61496}" destId="{5E71F362-34DF-4EEC-92A3-0EFE450E05E4}" srcOrd="0" destOrd="0" parTransId="{8E5EE4D1-908E-455C-B8B3-281AD42DEC9A}" sibTransId="{B208B24A-E9FD-40A9-B764-FB7C2B7ED8B9}"/>
    <dgm:cxn modelId="{DDCC89CE-4489-4F5E-B7F4-198C6547C208}" type="presOf" srcId="{D2FE027B-4161-41E1-B4D4-02AECB2E3FA0}" destId="{0166276F-EF4B-4273-8C5F-2E23B4A0948F}" srcOrd="1" destOrd="0" presId="urn:microsoft.com/office/officeart/2005/8/layout/vList4"/>
    <dgm:cxn modelId="{537F2ED0-8BD0-4AD5-B60D-89B660EDA1AC}" srcId="{A66480AC-C0DE-4E5E-9ECD-9AE37E3FCB79}" destId="{91969DED-4CB8-4A14-A50B-3F7B848E46B5}" srcOrd="1" destOrd="0" parTransId="{441CD73D-85E1-42A6-BCF8-362A3247E2F3}" sibTransId="{81CA8AA2-C0C3-4381-BA8B-413EDD578B83}"/>
    <dgm:cxn modelId="{2EA497D5-587C-4B05-B1B3-1B374167A1DE}" type="presOf" srcId="{D2FE027B-4161-41E1-B4D4-02AECB2E3FA0}" destId="{46744611-8797-4049-AF72-D705D4F257C6}" srcOrd="0" destOrd="0" presId="urn:microsoft.com/office/officeart/2005/8/layout/vList4"/>
    <dgm:cxn modelId="{0638B7F3-4AE9-402E-B11F-8765D49DC270}" type="presOf" srcId="{5E71F362-34DF-4EEC-92A3-0EFE450E05E4}" destId="{EE474AD8-49FF-4B0F-BCCA-865F0A19D3A4}" srcOrd="0" destOrd="1" presId="urn:microsoft.com/office/officeart/2005/8/layout/vList4"/>
    <dgm:cxn modelId="{E636BFFB-0404-4D4B-B3F0-C64FDFD9DDEF}" srcId="{91969DED-4CB8-4A14-A50B-3F7B848E46B5}" destId="{8A04F340-E8E1-4146-9905-E7ADCAEAABD7}" srcOrd="0" destOrd="0" parTransId="{4EBD5EC2-45ED-4ED6-8376-97D155A911AE}" sibTransId="{F9CD2A04-6A34-4104-A971-391788B88F55}"/>
    <dgm:cxn modelId="{24CA2BEA-8DDA-45E4-BF28-30ADF0F71E7C}" type="presParOf" srcId="{E201FBA7-5BD6-47E9-9F80-8967D9C39815}" destId="{11700981-9418-422E-A942-8550B3E88068}" srcOrd="0" destOrd="0" presId="urn:microsoft.com/office/officeart/2005/8/layout/vList4"/>
    <dgm:cxn modelId="{EEFAD805-A727-48ED-B998-38FB853A59C3}" type="presParOf" srcId="{11700981-9418-422E-A942-8550B3E88068}" destId="{EE474AD8-49FF-4B0F-BCCA-865F0A19D3A4}" srcOrd="0" destOrd="0" presId="urn:microsoft.com/office/officeart/2005/8/layout/vList4"/>
    <dgm:cxn modelId="{9ADF47F1-1D00-4687-A16C-67F55C0B73B3}" type="presParOf" srcId="{11700981-9418-422E-A942-8550B3E88068}" destId="{1DD2D934-3D7E-4F0F-B775-48EBC3C84A50}" srcOrd="1" destOrd="0" presId="urn:microsoft.com/office/officeart/2005/8/layout/vList4"/>
    <dgm:cxn modelId="{73AA1A72-16D5-40B1-84A8-378EEEAB6A52}" type="presParOf" srcId="{11700981-9418-422E-A942-8550B3E88068}" destId="{5FBA1F4A-2817-4DA0-9374-B5AAB9E91509}" srcOrd="2" destOrd="0" presId="urn:microsoft.com/office/officeart/2005/8/layout/vList4"/>
    <dgm:cxn modelId="{3E942E7D-31B2-4318-BE02-E9C5C60D1687}" type="presParOf" srcId="{E201FBA7-5BD6-47E9-9F80-8967D9C39815}" destId="{DC721721-7CA8-4C11-BA06-D34C434AB709}" srcOrd="1" destOrd="0" presId="urn:microsoft.com/office/officeart/2005/8/layout/vList4"/>
    <dgm:cxn modelId="{7B9B3B3C-40BF-44C4-8035-F51AFC89B0F1}" type="presParOf" srcId="{E201FBA7-5BD6-47E9-9F80-8967D9C39815}" destId="{723C1D35-8AA4-4DF2-9D47-37FF79B42315}" srcOrd="2" destOrd="0" presId="urn:microsoft.com/office/officeart/2005/8/layout/vList4"/>
    <dgm:cxn modelId="{FF947ED9-732F-432C-A2DF-AA9C9BAE147D}" type="presParOf" srcId="{723C1D35-8AA4-4DF2-9D47-37FF79B42315}" destId="{CE5635DD-D119-4AA5-B28A-34922D81C24B}" srcOrd="0" destOrd="0" presId="urn:microsoft.com/office/officeart/2005/8/layout/vList4"/>
    <dgm:cxn modelId="{7FCD4895-3C9E-4EF5-8F0D-375B458D9F59}" type="presParOf" srcId="{723C1D35-8AA4-4DF2-9D47-37FF79B42315}" destId="{21F0F92F-6DDC-49BD-88C5-E8EBBBD51DAD}" srcOrd="1" destOrd="0" presId="urn:microsoft.com/office/officeart/2005/8/layout/vList4"/>
    <dgm:cxn modelId="{D8447A68-E28E-47E1-842B-2915FF836722}" type="presParOf" srcId="{723C1D35-8AA4-4DF2-9D47-37FF79B42315}" destId="{05346790-952D-49AF-9B3A-5AC441C674D5}" srcOrd="2" destOrd="0" presId="urn:microsoft.com/office/officeart/2005/8/layout/vList4"/>
    <dgm:cxn modelId="{6821336A-CAA3-4897-8A43-2A8CB0401F67}" type="presParOf" srcId="{E201FBA7-5BD6-47E9-9F80-8967D9C39815}" destId="{9732FF6B-015B-4815-8F84-D36D6B9CA20F}" srcOrd="3" destOrd="0" presId="urn:microsoft.com/office/officeart/2005/8/layout/vList4"/>
    <dgm:cxn modelId="{C49519F5-B6C9-4B78-A9BE-04F5F43751DE}" type="presParOf" srcId="{E201FBA7-5BD6-47E9-9F80-8967D9C39815}" destId="{F7EB6B55-13E7-45E5-9CE9-B697E996621E}" srcOrd="4" destOrd="0" presId="urn:microsoft.com/office/officeart/2005/8/layout/vList4"/>
    <dgm:cxn modelId="{52DD83DF-5466-432C-A3A5-F08E6A66EB49}" type="presParOf" srcId="{F7EB6B55-13E7-45E5-9CE9-B697E996621E}" destId="{07D2D384-D31B-4DE7-AB22-0F2906CCA953}" srcOrd="0" destOrd="0" presId="urn:microsoft.com/office/officeart/2005/8/layout/vList4"/>
    <dgm:cxn modelId="{33DF0B92-7717-4141-8BF6-14630F772C97}" type="presParOf" srcId="{F7EB6B55-13E7-45E5-9CE9-B697E996621E}" destId="{BB177B60-739F-4070-8EFC-33146C1A5496}" srcOrd="1" destOrd="0" presId="urn:microsoft.com/office/officeart/2005/8/layout/vList4"/>
    <dgm:cxn modelId="{0A8BA9E8-D139-465F-AC26-A4E316E06EAB}" type="presParOf" srcId="{F7EB6B55-13E7-45E5-9CE9-B697E996621E}" destId="{457D4F21-C288-46F9-985D-CBC147454713}" srcOrd="2" destOrd="0" presId="urn:microsoft.com/office/officeart/2005/8/layout/vList4"/>
    <dgm:cxn modelId="{D0AAE905-7B8D-4E19-A8EA-1FBEFF861C28}" type="presParOf" srcId="{E201FBA7-5BD6-47E9-9F80-8967D9C39815}" destId="{17E54E1A-24A9-4BAC-BEE0-6DA22CCEB64E}" srcOrd="5" destOrd="0" presId="urn:microsoft.com/office/officeart/2005/8/layout/vList4"/>
    <dgm:cxn modelId="{C274CA92-57D8-4D54-A870-57B2C2C790D5}" type="presParOf" srcId="{E201FBA7-5BD6-47E9-9F80-8967D9C39815}" destId="{7C23E3AA-A292-4355-BA06-E1C0C03719E1}" srcOrd="6" destOrd="0" presId="urn:microsoft.com/office/officeart/2005/8/layout/vList4"/>
    <dgm:cxn modelId="{673DA00E-49AF-4635-B213-8E928166C0F2}" type="presParOf" srcId="{7C23E3AA-A292-4355-BA06-E1C0C03719E1}" destId="{46744611-8797-4049-AF72-D705D4F257C6}" srcOrd="0" destOrd="0" presId="urn:microsoft.com/office/officeart/2005/8/layout/vList4"/>
    <dgm:cxn modelId="{2D6E1B38-BE7D-4C97-882E-B8FEC3193770}" type="presParOf" srcId="{7C23E3AA-A292-4355-BA06-E1C0C03719E1}" destId="{670411D1-436D-42ED-8630-3E2D3F8573CC}" srcOrd="1" destOrd="0" presId="urn:microsoft.com/office/officeart/2005/8/layout/vList4"/>
    <dgm:cxn modelId="{4D24D510-F2C1-46E4-9AA0-640B2A4346B9}" type="presParOf" srcId="{7C23E3AA-A292-4355-BA06-E1C0C03719E1}" destId="{0166276F-EF4B-4273-8C5F-2E23B4A0948F}"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6ED729-3A5F-4C0D-9EB9-A6E750AA2F29}">
      <dsp:nvSpPr>
        <dsp:cNvPr id="0" name=""/>
        <dsp:cNvSpPr/>
      </dsp:nvSpPr>
      <dsp:spPr>
        <a:xfrm rot="16200000">
          <a:off x="185165" y="-185165"/>
          <a:ext cx="2267712" cy="2638044"/>
        </a:xfrm>
        <a:prstGeom prst="round1Rect">
          <a:avLst/>
        </a:prstGeom>
        <a:gradFill rotWithShape="0">
          <a:gsLst>
            <a:gs pos="0">
              <a:schemeClr val="accent2">
                <a:hueOff val="0"/>
                <a:satOff val="0"/>
                <a:lumOff val="0"/>
                <a:alphaOff val="0"/>
                <a:tint val="96000"/>
                <a:satMod val="100000"/>
                <a:lumMod val="104000"/>
              </a:schemeClr>
            </a:gs>
            <a:gs pos="78000">
              <a:schemeClr val="accent2">
                <a:hueOff val="0"/>
                <a:satOff val="0"/>
                <a:lumOff val="0"/>
                <a:alphaOff val="0"/>
                <a:shade val="100000"/>
                <a:satMod val="110000"/>
                <a:lumMod val="100000"/>
              </a:schemeClr>
            </a:gs>
          </a:gsLst>
          <a:lin ang="5400000" scaled="0"/>
        </a:gradFill>
        <a:ln>
          <a:noFill/>
        </a:ln>
        <a:effectLst/>
        <a:scene3d>
          <a:camera prst="orthographicFront">
            <a:rot lat="0" lon="0" rev="0"/>
          </a:camera>
          <a:lightRig rig="threePt" dir="t"/>
        </a:scene3d>
        <a:sp3d>
          <a:bevelT w="25400" h="12700"/>
        </a:sp3d>
      </dsp:spPr>
      <dsp:style>
        <a:lnRef idx="0">
          <a:scrgbClr r="0" g="0" b="0"/>
        </a:lnRef>
        <a:fillRef idx="3">
          <a:scrgbClr r="0" g="0" b="0"/>
        </a:fillRef>
        <a:effectRef idx="2">
          <a:scrgbClr r="0" g="0" b="0"/>
        </a:effectRef>
        <a:fontRef idx="minor">
          <a:schemeClr val="lt1"/>
        </a:fontRef>
      </dsp:style>
      <dsp:txBody>
        <a:bodyPr spcFirstLastPara="0" vert="horz" wrap="square" lIns="177800" tIns="177800" rIns="177800" bIns="177800" numCol="1" spcCol="1270" anchor="ctr" anchorCtr="0">
          <a:noAutofit/>
        </a:bodyPr>
        <a:lstStyle/>
        <a:p>
          <a:pPr marL="0" lvl="0" indent="0" algn="ctr" defTabSz="1111250">
            <a:lnSpc>
              <a:spcPct val="90000"/>
            </a:lnSpc>
            <a:spcBef>
              <a:spcPct val="0"/>
            </a:spcBef>
            <a:spcAft>
              <a:spcPct val="35000"/>
            </a:spcAft>
            <a:buNone/>
          </a:pPr>
          <a:r>
            <a:rPr lang="en-US" sz="2500" kern="1200" dirty="0"/>
            <a:t>Praise the LORD that He is</a:t>
          </a:r>
        </a:p>
      </dsp:txBody>
      <dsp:txXfrm rot="5400000">
        <a:off x="-1" y="1"/>
        <a:ext cx="2638044" cy="1700784"/>
      </dsp:txXfrm>
    </dsp:sp>
    <dsp:sp modelId="{406024AD-1ED9-4C4F-A33E-D28A3C78FF7B}">
      <dsp:nvSpPr>
        <dsp:cNvPr id="0" name=""/>
        <dsp:cNvSpPr/>
      </dsp:nvSpPr>
      <dsp:spPr>
        <a:xfrm>
          <a:off x="2638044" y="0"/>
          <a:ext cx="2638044" cy="2267712"/>
        </a:xfrm>
        <a:prstGeom prst="round1Rect">
          <a:avLst/>
        </a:prstGeom>
        <a:gradFill rotWithShape="0">
          <a:gsLst>
            <a:gs pos="0">
              <a:schemeClr val="accent2">
                <a:hueOff val="0"/>
                <a:satOff val="0"/>
                <a:lumOff val="0"/>
                <a:alphaOff val="0"/>
                <a:tint val="96000"/>
                <a:satMod val="100000"/>
                <a:lumMod val="104000"/>
              </a:schemeClr>
            </a:gs>
            <a:gs pos="78000">
              <a:schemeClr val="accent2">
                <a:hueOff val="0"/>
                <a:satOff val="0"/>
                <a:lumOff val="0"/>
                <a:alphaOff val="0"/>
                <a:shade val="100000"/>
                <a:satMod val="110000"/>
                <a:lumMod val="100000"/>
              </a:schemeClr>
            </a:gs>
          </a:gsLst>
          <a:lin ang="5400000" scaled="0"/>
        </a:gradFill>
        <a:ln>
          <a:noFill/>
        </a:ln>
        <a:effectLst/>
        <a:scene3d>
          <a:camera prst="orthographicFront">
            <a:rot lat="0" lon="0" rev="0"/>
          </a:camera>
          <a:lightRig rig="threePt" dir="t"/>
        </a:scene3d>
        <a:sp3d>
          <a:bevelT w="25400" h="12700"/>
        </a:sp3d>
      </dsp:spPr>
      <dsp:style>
        <a:lnRef idx="0">
          <a:scrgbClr r="0" g="0" b="0"/>
        </a:lnRef>
        <a:fillRef idx="3">
          <a:scrgbClr r="0" g="0" b="0"/>
        </a:fillRef>
        <a:effectRef idx="2">
          <a:scrgbClr r="0" g="0" b="0"/>
        </a:effectRef>
        <a:fontRef idx="minor">
          <a:schemeClr val="lt1"/>
        </a:fontRef>
      </dsp:style>
      <dsp:txBody>
        <a:bodyPr spcFirstLastPara="0" vert="horz" wrap="square" lIns="177800" tIns="177800" rIns="177800" bIns="177800" numCol="1" spcCol="1270" anchor="ctr" anchorCtr="0">
          <a:noAutofit/>
        </a:bodyPr>
        <a:lstStyle/>
        <a:p>
          <a:pPr marL="0" lvl="0" indent="0" algn="ctr" defTabSz="1111250">
            <a:lnSpc>
              <a:spcPct val="90000"/>
            </a:lnSpc>
            <a:spcBef>
              <a:spcPct val="0"/>
            </a:spcBef>
            <a:spcAft>
              <a:spcPct val="35000"/>
            </a:spcAft>
            <a:buNone/>
          </a:pPr>
          <a:r>
            <a:rPr lang="en-US" sz="2500" kern="1200" dirty="0"/>
            <a:t>Praise the LORD for who He is</a:t>
          </a:r>
        </a:p>
      </dsp:txBody>
      <dsp:txXfrm>
        <a:off x="2638044" y="0"/>
        <a:ext cx="2638044" cy="1700784"/>
      </dsp:txXfrm>
    </dsp:sp>
    <dsp:sp modelId="{C25215F4-ECF8-4410-AEFE-539B8628D656}">
      <dsp:nvSpPr>
        <dsp:cNvPr id="0" name=""/>
        <dsp:cNvSpPr/>
      </dsp:nvSpPr>
      <dsp:spPr>
        <a:xfrm rot="10800000">
          <a:off x="0" y="2267712"/>
          <a:ext cx="2638044" cy="2267712"/>
        </a:xfrm>
        <a:prstGeom prst="round1Rect">
          <a:avLst/>
        </a:prstGeom>
        <a:gradFill rotWithShape="0">
          <a:gsLst>
            <a:gs pos="0">
              <a:schemeClr val="accent2">
                <a:hueOff val="0"/>
                <a:satOff val="0"/>
                <a:lumOff val="0"/>
                <a:alphaOff val="0"/>
                <a:tint val="96000"/>
                <a:satMod val="100000"/>
                <a:lumMod val="104000"/>
              </a:schemeClr>
            </a:gs>
            <a:gs pos="78000">
              <a:schemeClr val="accent2">
                <a:hueOff val="0"/>
                <a:satOff val="0"/>
                <a:lumOff val="0"/>
                <a:alphaOff val="0"/>
                <a:shade val="100000"/>
                <a:satMod val="110000"/>
                <a:lumMod val="100000"/>
              </a:schemeClr>
            </a:gs>
          </a:gsLst>
          <a:lin ang="5400000" scaled="0"/>
        </a:gradFill>
        <a:ln>
          <a:noFill/>
        </a:ln>
        <a:effectLst/>
        <a:scene3d>
          <a:camera prst="orthographicFront">
            <a:rot lat="0" lon="0" rev="0"/>
          </a:camera>
          <a:lightRig rig="threePt" dir="t"/>
        </a:scene3d>
        <a:sp3d>
          <a:bevelT w="25400" h="12700"/>
        </a:sp3d>
      </dsp:spPr>
      <dsp:style>
        <a:lnRef idx="0">
          <a:scrgbClr r="0" g="0" b="0"/>
        </a:lnRef>
        <a:fillRef idx="3">
          <a:scrgbClr r="0" g="0" b="0"/>
        </a:fillRef>
        <a:effectRef idx="2">
          <a:scrgbClr r="0" g="0" b="0"/>
        </a:effectRef>
        <a:fontRef idx="minor">
          <a:schemeClr val="lt1"/>
        </a:fontRef>
      </dsp:style>
      <dsp:txBody>
        <a:bodyPr spcFirstLastPara="0" vert="horz" wrap="square" lIns="177800" tIns="177800" rIns="177800" bIns="177800" numCol="1" spcCol="1270" anchor="ctr" anchorCtr="0">
          <a:noAutofit/>
        </a:bodyPr>
        <a:lstStyle/>
        <a:p>
          <a:pPr marL="0" lvl="0" indent="0" algn="ctr" defTabSz="1111250">
            <a:lnSpc>
              <a:spcPct val="90000"/>
            </a:lnSpc>
            <a:spcBef>
              <a:spcPct val="0"/>
            </a:spcBef>
            <a:spcAft>
              <a:spcPct val="35000"/>
            </a:spcAft>
            <a:buNone/>
          </a:pPr>
          <a:r>
            <a:rPr lang="en-US" sz="2500" kern="1200" dirty="0"/>
            <a:t>Praise God for what He has done</a:t>
          </a:r>
        </a:p>
      </dsp:txBody>
      <dsp:txXfrm rot="10800000">
        <a:off x="0" y="2834639"/>
        <a:ext cx="2638044" cy="1700784"/>
      </dsp:txXfrm>
    </dsp:sp>
    <dsp:sp modelId="{58743F57-32EB-458E-ABB9-AABB1D690187}">
      <dsp:nvSpPr>
        <dsp:cNvPr id="0" name=""/>
        <dsp:cNvSpPr/>
      </dsp:nvSpPr>
      <dsp:spPr>
        <a:xfrm rot="5400000">
          <a:off x="2823210" y="2082546"/>
          <a:ext cx="2267712" cy="2638044"/>
        </a:xfrm>
        <a:prstGeom prst="round1Rect">
          <a:avLst/>
        </a:prstGeom>
        <a:gradFill rotWithShape="0">
          <a:gsLst>
            <a:gs pos="0">
              <a:schemeClr val="accent2">
                <a:hueOff val="0"/>
                <a:satOff val="0"/>
                <a:lumOff val="0"/>
                <a:alphaOff val="0"/>
                <a:tint val="96000"/>
                <a:satMod val="100000"/>
                <a:lumMod val="104000"/>
              </a:schemeClr>
            </a:gs>
            <a:gs pos="78000">
              <a:schemeClr val="accent2">
                <a:hueOff val="0"/>
                <a:satOff val="0"/>
                <a:lumOff val="0"/>
                <a:alphaOff val="0"/>
                <a:shade val="100000"/>
                <a:satMod val="110000"/>
                <a:lumMod val="100000"/>
              </a:schemeClr>
            </a:gs>
          </a:gsLst>
          <a:lin ang="5400000" scaled="0"/>
        </a:gradFill>
        <a:ln>
          <a:noFill/>
        </a:ln>
        <a:effectLst/>
        <a:scene3d>
          <a:camera prst="orthographicFront">
            <a:rot lat="0" lon="0" rev="0"/>
          </a:camera>
          <a:lightRig rig="threePt" dir="t"/>
        </a:scene3d>
        <a:sp3d>
          <a:bevelT w="25400" h="12700"/>
        </a:sp3d>
      </dsp:spPr>
      <dsp:style>
        <a:lnRef idx="0">
          <a:scrgbClr r="0" g="0" b="0"/>
        </a:lnRef>
        <a:fillRef idx="3">
          <a:scrgbClr r="0" g="0" b="0"/>
        </a:fillRef>
        <a:effectRef idx="2">
          <a:scrgbClr r="0" g="0" b="0"/>
        </a:effectRef>
        <a:fontRef idx="minor">
          <a:schemeClr val="lt1"/>
        </a:fontRef>
      </dsp:style>
      <dsp:txBody>
        <a:bodyPr spcFirstLastPara="0" vert="horz" wrap="square" lIns="177800" tIns="177800" rIns="177800" bIns="177800" numCol="1" spcCol="1270" anchor="ctr" anchorCtr="0">
          <a:noAutofit/>
        </a:bodyPr>
        <a:lstStyle/>
        <a:p>
          <a:pPr marL="0" lvl="0" indent="0" algn="ctr" defTabSz="1111250">
            <a:lnSpc>
              <a:spcPct val="90000"/>
            </a:lnSpc>
            <a:spcBef>
              <a:spcPct val="0"/>
            </a:spcBef>
            <a:spcAft>
              <a:spcPct val="35000"/>
            </a:spcAft>
            <a:buNone/>
          </a:pPr>
          <a:r>
            <a:rPr lang="en-US" sz="2500" kern="1200" dirty="0"/>
            <a:t>Praise the LORD for what He is doing</a:t>
          </a:r>
        </a:p>
      </dsp:txBody>
      <dsp:txXfrm rot="-5400000">
        <a:off x="2638043" y="2834639"/>
        <a:ext cx="2638044" cy="1700784"/>
      </dsp:txXfrm>
    </dsp:sp>
    <dsp:sp modelId="{3A348641-ECBD-42B2-BBB9-3CADCC4A9E96}">
      <dsp:nvSpPr>
        <dsp:cNvPr id="0" name=""/>
        <dsp:cNvSpPr/>
      </dsp:nvSpPr>
      <dsp:spPr>
        <a:xfrm>
          <a:off x="1846630" y="1700784"/>
          <a:ext cx="1582826" cy="1133856"/>
        </a:xfrm>
        <a:prstGeom prst="roundRect">
          <a:avLst/>
        </a:prstGeom>
        <a:gradFill rotWithShape="0">
          <a:gsLst>
            <a:gs pos="0">
              <a:schemeClr val="accent2">
                <a:tint val="60000"/>
                <a:hueOff val="0"/>
                <a:satOff val="0"/>
                <a:lumOff val="0"/>
                <a:alphaOff val="0"/>
                <a:tint val="96000"/>
                <a:satMod val="100000"/>
                <a:lumMod val="104000"/>
              </a:schemeClr>
            </a:gs>
            <a:gs pos="78000">
              <a:schemeClr val="accent2">
                <a:tint val="60000"/>
                <a:hueOff val="0"/>
                <a:satOff val="0"/>
                <a:lumOff val="0"/>
                <a:alphaOff val="0"/>
                <a:shade val="100000"/>
                <a:satMod val="110000"/>
                <a:lumMod val="100000"/>
              </a:schemeClr>
            </a:gs>
          </a:gsLst>
          <a:lin ang="5400000" scaled="0"/>
        </a:gradFill>
        <a:ln>
          <a:noFill/>
        </a:ln>
        <a:effectLst/>
        <a:scene3d>
          <a:camera prst="orthographicFront">
            <a:rot lat="0" lon="0" rev="0"/>
          </a:camera>
          <a:lightRig rig="threePt" dir="t"/>
        </a:scene3d>
        <a:sp3d>
          <a:bevelT w="25400" h="12700"/>
        </a:sp3d>
      </dsp:spPr>
      <dsp:style>
        <a:lnRef idx="0">
          <a:scrgbClr r="0" g="0" b="0"/>
        </a:lnRef>
        <a:fillRef idx="3">
          <a:scrgbClr r="0" g="0" b="0"/>
        </a:fillRef>
        <a:effectRef idx="2">
          <a:scrgbClr r="0" g="0" b="0"/>
        </a:effectRef>
        <a:fontRef idx="minor"/>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t>Praise Him</a:t>
          </a:r>
        </a:p>
      </dsp:txBody>
      <dsp:txXfrm>
        <a:off x="1901980" y="1756134"/>
        <a:ext cx="1472126" cy="102315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474AD8-49FF-4B0F-BCCA-865F0A19D3A4}">
      <dsp:nvSpPr>
        <dsp:cNvPr id="0" name=""/>
        <dsp:cNvSpPr/>
      </dsp:nvSpPr>
      <dsp:spPr>
        <a:xfrm>
          <a:off x="0" y="0"/>
          <a:ext cx="4892675" cy="809519"/>
        </a:xfrm>
        <a:prstGeom prst="roundRect">
          <a:avLst>
            <a:gd name="adj" fmla="val 10000"/>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182880" lvl="0" indent="0" algn="l" defTabSz="800100">
            <a:lnSpc>
              <a:spcPct val="100000"/>
            </a:lnSpc>
            <a:spcBef>
              <a:spcPct val="0"/>
            </a:spcBef>
            <a:spcAft>
              <a:spcPts val="0"/>
            </a:spcAft>
            <a:buNone/>
          </a:pPr>
          <a:r>
            <a:rPr lang="en-US" sz="1800" b="1" kern="1200" dirty="0"/>
            <a:t>Read</a:t>
          </a:r>
        </a:p>
        <a:p>
          <a:pPr marL="365760" lvl="1" indent="-171450" algn="l" defTabSz="800100">
            <a:lnSpc>
              <a:spcPct val="100000"/>
            </a:lnSpc>
            <a:spcBef>
              <a:spcPct val="0"/>
            </a:spcBef>
            <a:spcAft>
              <a:spcPts val="0"/>
            </a:spcAft>
            <a:buNone/>
          </a:pPr>
          <a:r>
            <a:rPr lang="en-US" sz="1800" kern="1200" dirty="0"/>
            <a:t>Galatians 1</a:t>
          </a:r>
        </a:p>
      </dsp:txBody>
      <dsp:txXfrm>
        <a:off x="1059486" y="0"/>
        <a:ext cx="3833188" cy="809519"/>
      </dsp:txXfrm>
    </dsp:sp>
    <dsp:sp modelId="{1DD2D934-3D7E-4F0F-B775-48EBC3C84A50}">
      <dsp:nvSpPr>
        <dsp:cNvPr id="0" name=""/>
        <dsp:cNvSpPr/>
      </dsp:nvSpPr>
      <dsp:spPr>
        <a:xfrm>
          <a:off x="80951" y="80951"/>
          <a:ext cx="978535" cy="647615"/>
        </a:xfrm>
        <a:prstGeom prst="roundRect">
          <a:avLst>
            <a:gd name="adj" fmla="val 10000"/>
          </a:avLst>
        </a:prstGeom>
        <a:blipFill>
          <a:blip xmlns:r="http://schemas.openxmlformats.org/officeDocument/2006/relationships" r:embed="rId1"/>
          <a:srcRect/>
          <a:stretch>
            <a:fillRect t="-4000" b="-4000"/>
          </a:stretch>
        </a:blipFill>
        <a:ln w="127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E5635DD-D119-4AA5-B28A-34922D81C24B}">
      <dsp:nvSpPr>
        <dsp:cNvPr id="0" name=""/>
        <dsp:cNvSpPr/>
      </dsp:nvSpPr>
      <dsp:spPr>
        <a:xfrm>
          <a:off x="0" y="890471"/>
          <a:ext cx="4892675" cy="809519"/>
        </a:xfrm>
        <a:prstGeom prst="roundRect">
          <a:avLst>
            <a:gd name="adj" fmla="val 10000"/>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182880" lvl="0" indent="0" algn="l" defTabSz="800100">
            <a:lnSpc>
              <a:spcPct val="100000"/>
            </a:lnSpc>
            <a:spcBef>
              <a:spcPct val="0"/>
            </a:spcBef>
            <a:spcAft>
              <a:spcPts val="0"/>
            </a:spcAft>
            <a:buNone/>
          </a:pPr>
          <a:r>
            <a:rPr lang="en-US" sz="1800" b="1" kern="1200" dirty="0"/>
            <a:t>Observe</a:t>
          </a:r>
        </a:p>
        <a:p>
          <a:pPr marL="365760" lvl="1" indent="-171450" algn="l" defTabSz="800100">
            <a:lnSpc>
              <a:spcPct val="100000"/>
            </a:lnSpc>
            <a:spcBef>
              <a:spcPct val="0"/>
            </a:spcBef>
            <a:spcAft>
              <a:spcPts val="0"/>
            </a:spcAft>
            <a:buNone/>
          </a:pPr>
          <a:r>
            <a:rPr lang="en-US" sz="1800" kern="1200" dirty="0"/>
            <a:t>What is the passage saying?</a:t>
          </a:r>
        </a:p>
      </dsp:txBody>
      <dsp:txXfrm>
        <a:off x="1059486" y="890471"/>
        <a:ext cx="3833188" cy="809519"/>
      </dsp:txXfrm>
    </dsp:sp>
    <dsp:sp modelId="{21F0F92F-6DDC-49BD-88C5-E8EBBBD51DAD}">
      <dsp:nvSpPr>
        <dsp:cNvPr id="0" name=""/>
        <dsp:cNvSpPr/>
      </dsp:nvSpPr>
      <dsp:spPr>
        <a:xfrm>
          <a:off x="80951" y="971423"/>
          <a:ext cx="978535" cy="647615"/>
        </a:xfrm>
        <a:prstGeom prst="roundRect">
          <a:avLst>
            <a:gd name="adj" fmla="val 10000"/>
          </a:avLst>
        </a:prstGeom>
        <a:blipFill>
          <a:blip xmlns:r="http://schemas.openxmlformats.org/officeDocument/2006/relationships" r:embed="rId2"/>
          <a:srcRect/>
          <a:stretch>
            <a:fillRect t="-5000" b="-5000"/>
          </a:stretch>
        </a:blipFill>
        <a:ln w="127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7D2D384-D31B-4DE7-AB22-0F2906CCA953}">
      <dsp:nvSpPr>
        <dsp:cNvPr id="0" name=""/>
        <dsp:cNvSpPr/>
      </dsp:nvSpPr>
      <dsp:spPr>
        <a:xfrm>
          <a:off x="0" y="1780943"/>
          <a:ext cx="4892675" cy="809519"/>
        </a:xfrm>
        <a:prstGeom prst="roundRect">
          <a:avLst>
            <a:gd name="adj" fmla="val 10000"/>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182880" lvl="0" indent="0" algn="l" defTabSz="800100">
            <a:lnSpc>
              <a:spcPct val="100000"/>
            </a:lnSpc>
            <a:spcBef>
              <a:spcPct val="0"/>
            </a:spcBef>
            <a:spcAft>
              <a:spcPts val="0"/>
            </a:spcAft>
            <a:buNone/>
          </a:pPr>
          <a:r>
            <a:rPr lang="en-US" sz="1800" b="1" kern="1200" dirty="0"/>
            <a:t>Reflection</a:t>
          </a:r>
        </a:p>
        <a:p>
          <a:pPr marL="365760" lvl="1" indent="-171450" algn="l" defTabSz="800100">
            <a:lnSpc>
              <a:spcPct val="100000"/>
            </a:lnSpc>
            <a:spcBef>
              <a:spcPct val="0"/>
            </a:spcBef>
            <a:spcAft>
              <a:spcPts val="0"/>
            </a:spcAft>
            <a:buNone/>
          </a:pPr>
          <a:r>
            <a:rPr lang="en-US" sz="1800" kern="1200" dirty="0"/>
            <a:t>Key words, phrases, theme(s)</a:t>
          </a:r>
        </a:p>
      </dsp:txBody>
      <dsp:txXfrm>
        <a:off x="1059486" y="1780943"/>
        <a:ext cx="3833188" cy="809519"/>
      </dsp:txXfrm>
    </dsp:sp>
    <dsp:sp modelId="{BB177B60-739F-4070-8EFC-33146C1A5496}">
      <dsp:nvSpPr>
        <dsp:cNvPr id="0" name=""/>
        <dsp:cNvSpPr/>
      </dsp:nvSpPr>
      <dsp:spPr>
        <a:xfrm>
          <a:off x="80951" y="1861895"/>
          <a:ext cx="978535" cy="647615"/>
        </a:xfrm>
        <a:prstGeom prst="roundRect">
          <a:avLst>
            <a:gd name="adj" fmla="val 10000"/>
          </a:avLst>
        </a:prstGeom>
        <a:blipFill>
          <a:blip xmlns:r="http://schemas.openxmlformats.org/officeDocument/2006/relationships" r:embed="rId3"/>
          <a:srcRect/>
          <a:stretch>
            <a:fillRect t="-5000" b="-5000"/>
          </a:stretch>
        </a:blipFill>
        <a:ln w="127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6744611-8797-4049-AF72-D705D4F257C6}">
      <dsp:nvSpPr>
        <dsp:cNvPr id="0" name=""/>
        <dsp:cNvSpPr/>
      </dsp:nvSpPr>
      <dsp:spPr>
        <a:xfrm>
          <a:off x="0" y="2671414"/>
          <a:ext cx="4892675" cy="809519"/>
        </a:xfrm>
        <a:prstGeom prst="roundRect">
          <a:avLst>
            <a:gd name="adj" fmla="val 10000"/>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182880" lvl="0" indent="0" algn="l" defTabSz="800100">
            <a:lnSpc>
              <a:spcPct val="100000"/>
            </a:lnSpc>
            <a:spcBef>
              <a:spcPct val="0"/>
            </a:spcBef>
            <a:spcAft>
              <a:spcPts val="0"/>
            </a:spcAft>
            <a:buNone/>
          </a:pPr>
          <a:r>
            <a:rPr lang="en-US" sz="1800" b="1" kern="1200" dirty="0"/>
            <a:t>Interpretation</a:t>
          </a:r>
        </a:p>
        <a:p>
          <a:pPr marL="365760" lvl="1" indent="-171450" algn="l" defTabSz="800100">
            <a:lnSpc>
              <a:spcPct val="100000"/>
            </a:lnSpc>
            <a:spcBef>
              <a:spcPct val="0"/>
            </a:spcBef>
            <a:spcAft>
              <a:spcPts val="0"/>
            </a:spcAft>
            <a:buNone/>
          </a:pPr>
          <a:r>
            <a:rPr lang="en-US" sz="1800" kern="1200" dirty="0"/>
            <a:t>How will you walk this passage out?</a:t>
          </a:r>
        </a:p>
      </dsp:txBody>
      <dsp:txXfrm>
        <a:off x="1059486" y="2671414"/>
        <a:ext cx="3833188" cy="809519"/>
      </dsp:txXfrm>
    </dsp:sp>
    <dsp:sp modelId="{670411D1-436D-42ED-8630-3E2D3F8573CC}">
      <dsp:nvSpPr>
        <dsp:cNvPr id="0" name=""/>
        <dsp:cNvSpPr/>
      </dsp:nvSpPr>
      <dsp:spPr>
        <a:xfrm>
          <a:off x="80951" y="2752366"/>
          <a:ext cx="978535" cy="647615"/>
        </a:xfrm>
        <a:prstGeom prst="roundRect">
          <a:avLst>
            <a:gd name="adj" fmla="val 10000"/>
          </a:avLst>
        </a:prstGeom>
        <a:blipFill>
          <a:blip xmlns:r="http://schemas.openxmlformats.org/officeDocument/2006/relationships" r:embed="rId4"/>
          <a:srcRect/>
          <a:stretch>
            <a:fillRect t="-5000" b="-5000"/>
          </a:stretch>
        </a:blipFill>
        <a:ln w="127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2.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7C6B4B7-5B04-9AD8-5D6A-8846B9A2BA4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830FBE4B-FBF7-BD1A-139F-83C286BC84C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C600BAC-FB81-492E-97B7-A02B7B36BE0F}" type="datetimeFigureOut">
              <a:rPr lang="en-US" smtClean="0"/>
              <a:t>8/3/2025</a:t>
            </a:fld>
            <a:endParaRPr lang="en-US" dirty="0"/>
          </a:p>
        </p:txBody>
      </p:sp>
      <p:sp>
        <p:nvSpPr>
          <p:cNvPr id="4" name="Footer Placeholder 3">
            <a:extLst>
              <a:ext uri="{FF2B5EF4-FFF2-40B4-BE49-F238E27FC236}">
                <a16:creationId xmlns:a16="http://schemas.microsoft.com/office/drawing/2014/main" id="{9CA19583-E7E7-5714-7287-DE2308D2A6C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5F549DF6-D32F-D283-FFE9-E677A74D18E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167EC48-817D-441E-A589-E61E6F19836D}" type="slidenum">
              <a:rPr lang="en-US" smtClean="0"/>
              <a:t>‹#›</a:t>
            </a:fld>
            <a:endParaRPr lang="en-US" dirty="0"/>
          </a:p>
        </p:txBody>
      </p:sp>
    </p:spTree>
    <p:extLst>
      <p:ext uri="{BB962C8B-B14F-4D97-AF65-F5344CB8AC3E}">
        <p14:creationId xmlns:p14="http://schemas.microsoft.com/office/powerpoint/2010/main" val="219965778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E0A0D5-8F98-4CC1-A28E-021F0B6B475C}" type="datetimeFigureOut">
              <a:rPr lang="en-US" smtClean="0"/>
              <a:t>8/3/2025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603C52C-5E29-41AF-BAA3-8217E886DA08}" type="slidenum">
              <a:rPr lang="en-US" smtClean="0"/>
              <a:t>‹#›</a:t>
            </a:fld>
            <a:endParaRPr lang="en-US" dirty="0"/>
          </a:p>
        </p:txBody>
      </p:sp>
    </p:spTree>
    <p:extLst>
      <p:ext uri="{BB962C8B-B14F-4D97-AF65-F5344CB8AC3E}">
        <p14:creationId xmlns:p14="http://schemas.microsoft.com/office/powerpoint/2010/main" val="19619617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03C52C-5E29-41AF-BAA3-8217E886DA08}" type="slidenum">
              <a:rPr lang="en-US" smtClean="0"/>
              <a:t>1</a:t>
            </a:fld>
            <a:endParaRPr lang="en-US" dirty="0"/>
          </a:p>
        </p:txBody>
      </p:sp>
    </p:spTree>
    <p:extLst>
      <p:ext uri="{BB962C8B-B14F-4D97-AF65-F5344CB8AC3E}">
        <p14:creationId xmlns:p14="http://schemas.microsoft.com/office/powerpoint/2010/main" val="37902890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ED4C02-A582-1101-521E-880A77E74A6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5D5B78F-1EF8-AFC5-1438-ABB8F607902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C468880-7E3F-581B-B9B4-2A3ADF3242B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4F9BDEE-DD6F-3E49-AEC6-EA2CCD79C9CA}"/>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603C52C-5E29-41AF-BAA3-8217E886DA0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04428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03C52C-5E29-41AF-BAA3-8217E886DA08}" type="slidenum">
              <a:rPr lang="en-US" smtClean="0"/>
              <a:t>3</a:t>
            </a:fld>
            <a:endParaRPr lang="en-US" dirty="0"/>
          </a:p>
        </p:txBody>
      </p:sp>
    </p:spTree>
    <p:extLst>
      <p:ext uri="{BB962C8B-B14F-4D97-AF65-F5344CB8AC3E}">
        <p14:creationId xmlns:p14="http://schemas.microsoft.com/office/powerpoint/2010/main" val="19609731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03C52C-5E29-41AF-BAA3-8217E886DA08}" type="slidenum">
              <a:rPr lang="en-US" smtClean="0"/>
              <a:t>4</a:t>
            </a:fld>
            <a:endParaRPr lang="en-US" dirty="0"/>
          </a:p>
        </p:txBody>
      </p:sp>
    </p:spTree>
    <p:extLst>
      <p:ext uri="{BB962C8B-B14F-4D97-AF65-F5344CB8AC3E}">
        <p14:creationId xmlns:p14="http://schemas.microsoft.com/office/powerpoint/2010/main" val="6841599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EEE861-5327-EC73-B29D-94CA9E29860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AB29D56-0D1D-ED1F-E1D9-864D8E4A7F8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D927EF0-4DD0-A10B-4B7E-D4529A9024C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8482169-35C1-5EC1-B3D1-69299315C1DA}"/>
              </a:ext>
            </a:extLst>
          </p:cNvPr>
          <p:cNvSpPr>
            <a:spLocks noGrp="1"/>
          </p:cNvSpPr>
          <p:nvPr>
            <p:ph type="sldNum" sz="quarter" idx="5"/>
          </p:nvPr>
        </p:nvSpPr>
        <p:spPr/>
        <p:txBody>
          <a:bodyPr/>
          <a:lstStyle/>
          <a:p>
            <a:fld id="{5603C52C-5E29-41AF-BAA3-8217E886DA08}" type="slidenum">
              <a:rPr lang="en-US" smtClean="0"/>
              <a:t>6</a:t>
            </a:fld>
            <a:endParaRPr lang="en-US" dirty="0"/>
          </a:p>
        </p:txBody>
      </p:sp>
    </p:spTree>
    <p:extLst>
      <p:ext uri="{BB962C8B-B14F-4D97-AF65-F5344CB8AC3E}">
        <p14:creationId xmlns:p14="http://schemas.microsoft.com/office/powerpoint/2010/main" val="6021872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FBF63F-D7E1-5B66-A35A-A15AAFD7EC4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1A19C04-03E9-10F0-993D-805BD0F73F1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8A7141E-8F94-3EF2-97B0-4EDE4479658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D5BC62F-0F69-C176-1A65-4749B6E6B4D6}"/>
              </a:ext>
            </a:extLst>
          </p:cNvPr>
          <p:cNvSpPr>
            <a:spLocks noGrp="1"/>
          </p:cNvSpPr>
          <p:nvPr>
            <p:ph type="sldNum" sz="quarter" idx="5"/>
          </p:nvPr>
        </p:nvSpPr>
        <p:spPr/>
        <p:txBody>
          <a:bodyPr/>
          <a:lstStyle/>
          <a:p>
            <a:fld id="{5603C52C-5E29-41AF-BAA3-8217E886DA08}" type="slidenum">
              <a:rPr lang="en-US" smtClean="0"/>
              <a:t>7</a:t>
            </a:fld>
            <a:endParaRPr lang="en-US" dirty="0"/>
          </a:p>
        </p:txBody>
      </p:sp>
    </p:spTree>
    <p:extLst>
      <p:ext uri="{BB962C8B-B14F-4D97-AF65-F5344CB8AC3E}">
        <p14:creationId xmlns:p14="http://schemas.microsoft.com/office/powerpoint/2010/main" val="5604497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03C52C-5E29-41AF-BAA3-8217E886DA08}" type="slidenum">
              <a:rPr lang="en-US" smtClean="0"/>
              <a:t>8</a:t>
            </a:fld>
            <a:endParaRPr lang="en-US" dirty="0"/>
          </a:p>
        </p:txBody>
      </p:sp>
    </p:spTree>
    <p:extLst>
      <p:ext uri="{BB962C8B-B14F-4D97-AF65-F5344CB8AC3E}">
        <p14:creationId xmlns:p14="http://schemas.microsoft.com/office/powerpoint/2010/main" val="29724428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03C52C-5E29-41AF-BAA3-8217E886DA08}" type="slidenum">
              <a:rPr lang="en-US" smtClean="0"/>
              <a:t>9</a:t>
            </a:fld>
            <a:endParaRPr lang="en-US" dirty="0"/>
          </a:p>
        </p:txBody>
      </p:sp>
    </p:spTree>
    <p:extLst>
      <p:ext uri="{BB962C8B-B14F-4D97-AF65-F5344CB8AC3E}">
        <p14:creationId xmlns:p14="http://schemas.microsoft.com/office/powerpoint/2010/main" val="109972988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23D69E3-FFC8-340B-E0C7-BAB5168FEFC7}"/>
              </a:ext>
            </a:extLst>
          </p:cNvPr>
          <p:cNvPicPr>
            <a:picLocks noChangeAspect="1"/>
          </p:cNvPicPr>
          <p:nvPr userDrawn="1"/>
        </p:nvPicPr>
        <p:blipFill>
          <a:blip r:embed="rId2"/>
          <a:srcRect/>
          <a:stretch/>
        </p:blipFill>
        <p:spPr>
          <a:xfrm>
            <a:off x="6869" y="3864"/>
            <a:ext cx="12178261" cy="6850272"/>
          </a:xfrm>
          <a:prstGeom prst="rect">
            <a:avLst/>
          </a:prstGeom>
        </p:spPr>
      </p:pic>
      <p:sp>
        <p:nvSpPr>
          <p:cNvPr id="2" name="Title 1"/>
          <p:cNvSpPr>
            <a:spLocks noGrp="1"/>
          </p:cNvSpPr>
          <p:nvPr>
            <p:ph type="ctrTitle" hasCustomPrompt="1"/>
          </p:nvPr>
        </p:nvSpPr>
        <p:spPr>
          <a:xfrm>
            <a:off x="1002792" y="0"/>
            <a:ext cx="10186416" cy="6858000"/>
          </a:xfrm>
        </p:spPr>
        <p:txBody>
          <a:bodyPr tIns="91440" anchor="ctr">
            <a:noAutofit/>
          </a:bodyPr>
          <a:lstStyle>
            <a:lvl1pPr algn="ctr">
              <a:defRPr sz="7200">
                <a:solidFill>
                  <a:schemeClr val="accent6">
                    <a:lumMod val="50000"/>
                  </a:schemeClr>
                </a:solidFill>
              </a:defRPr>
            </a:lvl1pPr>
          </a:lstStyle>
          <a:p>
            <a:r>
              <a:rPr lang="en-US" dirty="0"/>
              <a:t>Click to </a:t>
            </a:r>
            <a:br>
              <a:rPr lang="en-US" dirty="0"/>
            </a:br>
            <a:r>
              <a:rPr lang="en-US" dirty="0"/>
              <a:t>add title</a:t>
            </a:r>
          </a:p>
        </p:txBody>
      </p:sp>
    </p:spTree>
    <p:extLst>
      <p:ext uri="{BB962C8B-B14F-4D97-AF65-F5344CB8AC3E}">
        <p14:creationId xmlns:p14="http://schemas.microsoft.com/office/powerpoint/2010/main" val="17122846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able ">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3" name="Picture 8">
            <a:extLst>
              <a:ext uri="{FF2B5EF4-FFF2-40B4-BE49-F238E27FC236}">
                <a16:creationId xmlns:a16="http://schemas.microsoft.com/office/drawing/2014/main" id="{43F6EF2A-D737-1D2B-9BD8-C4AFD04086A7}"/>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6CBDDD91-3F26-FF90-D1D4-3CCE786C792B}"/>
              </a:ext>
              <a:ext uri="{C183D7F6-B498-43B3-948B-1728B52AA6E4}">
                <adec:decorative xmlns:adec="http://schemas.microsoft.com/office/drawing/2017/decorative" val="1"/>
              </a:ext>
            </a:extLst>
          </p:cNvPr>
          <p:cNvSpPr/>
          <p:nvPr userDrawn="1"/>
        </p:nvSpPr>
        <p:spPr>
          <a:xfrm>
            <a:off x="477057" y="451406"/>
            <a:ext cx="11246207" cy="5966285"/>
          </a:xfrm>
          <a:prstGeom prst="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hasCustomPrompt="1"/>
          </p:nvPr>
        </p:nvSpPr>
        <p:spPr>
          <a:xfrm>
            <a:off x="980789" y="1115060"/>
            <a:ext cx="10149840" cy="914400"/>
          </a:xfrm>
          <a:solidFill>
            <a:schemeClr val="accent3">
              <a:lumMod val="60000"/>
              <a:lumOff val="40000"/>
            </a:schemeClr>
          </a:solidFill>
        </p:spPr>
        <p:txBody>
          <a:bodyPr tIns="0" bIns="0" anchor="ctr">
            <a:noAutofit/>
          </a:bodyPr>
          <a:lstStyle>
            <a:lvl1pPr algn="ctr">
              <a:defRPr sz="1800" b="1">
                <a:solidFill>
                  <a:schemeClr val="accent6">
                    <a:lumMod val="50000"/>
                  </a:schemeClr>
                </a:solidFill>
              </a:defRPr>
            </a:lvl1pPr>
          </a:lstStyle>
          <a:p>
            <a:r>
              <a:rPr lang="en-US" dirty="0"/>
              <a:t>Click to add title</a:t>
            </a:r>
          </a:p>
        </p:txBody>
      </p:sp>
      <p:sp>
        <p:nvSpPr>
          <p:cNvPr id="6" name="Table Placeholder 5">
            <a:extLst>
              <a:ext uri="{FF2B5EF4-FFF2-40B4-BE49-F238E27FC236}">
                <a16:creationId xmlns:a16="http://schemas.microsoft.com/office/drawing/2014/main" id="{A4C64D22-E188-73F4-E0FE-F09DDC5CB305}"/>
              </a:ext>
            </a:extLst>
          </p:cNvPr>
          <p:cNvSpPr>
            <a:spLocks noGrp="1"/>
          </p:cNvSpPr>
          <p:nvPr>
            <p:ph type="tbl" sz="quarter" idx="17"/>
          </p:nvPr>
        </p:nvSpPr>
        <p:spPr>
          <a:xfrm>
            <a:off x="979488" y="2311400"/>
            <a:ext cx="10149840" cy="3471863"/>
          </a:xfrm>
        </p:spPr>
        <p:txBody>
          <a:bodyPr/>
          <a:lstStyle>
            <a:lvl1pPr>
              <a:defRPr/>
            </a:lvl1pPr>
          </a:lstStyle>
          <a:p>
            <a:r>
              <a:rPr lang="en-US"/>
              <a:t>Click icon to add table</a:t>
            </a:r>
            <a:endParaRPr lang="en-US" dirty="0"/>
          </a:p>
        </p:txBody>
      </p:sp>
      <p:sp>
        <p:nvSpPr>
          <p:cNvPr id="15" name="Slide Number Placeholder 5">
            <a:extLst>
              <a:ext uri="{FF2B5EF4-FFF2-40B4-BE49-F238E27FC236}">
                <a16:creationId xmlns:a16="http://schemas.microsoft.com/office/drawing/2014/main" id="{4E2E9E07-A868-5C25-18ED-AE09DE213627}"/>
              </a:ext>
            </a:extLst>
          </p:cNvPr>
          <p:cNvSpPr>
            <a:spLocks noGrp="1"/>
          </p:cNvSpPr>
          <p:nvPr>
            <p:ph type="sldNum" sz="quarter" idx="4"/>
          </p:nvPr>
        </p:nvSpPr>
        <p:spPr>
          <a:xfrm>
            <a:off x="10119360" y="5882640"/>
            <a:ext cx="1745658" cy="1236042"/>
          </a:xfrm>
          <a:prstGeom prst="rect">
            <a:avLst/>
          </a:prstGeom>
        </p:spPr>
        <p:txBody>
          <a:bodyPr vert="horz" lIns="0" tIns="0" rIns="0" bIns="0" rtlCol="0" anchor="b" anchorCtr="0"/>
          <a:lstStyle>
            <a:lvl1pPr algn="r">
              <a:lnSpc>
                <a:spcPct val="80000"/>
              </a:lnSpc>
              <a:defRPr sz="8900" b="1" spc="-300" baseline="0">
                <a:solidFill>
                  <a:schemeClr val="accent6">
                    <a:lumMod val="50000"/>
                  </a:schemeClr>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6993313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Title 2">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807E53-1889-5FED-84AB-36B4B655BFFF}"/>
              </a:ext>
            </a:extLst>
          </p:cNvPr>
          <p:cNvPicPr>
            <a:picLocks noChangeAspect="1"/>
          </p:cNvPicPr>
          <p:nvPr userDrawn="1"/>
        </p:nvPicPr>
        <p:blipFill>
          <a:blip r:embed="rId2"/>
          <a:srcRect/>
          <a:stretch/>
        </p:blipFill>
        <p:spPr>
          <a:xfrm>
            <a:off x="2741" y="1542"/>
            <a:ext cx="12186518" cy="6854916"/>
          </a:xfrm>
          <a:prstGeom prst="rect">
            <a:avLst/>
          </a:prstGeom>
        </p:spPr>
      </p:pic>
      <p:sp>
        <p:nvSpPr>
          <p:cNvPr id="2" name="Title 1"/>
          <p:cNvSpPr>
            <a:spLocks noGrp="1"/>
          </p:cNvSpPr>
          <p:nvPr>
            <p:ph type="ctrTitle" hasCustomPrompt="1"/>
          </p:nvPr>
        </p:nvSpPr>
        <p:spPr>
          <a:xfrm>
            <a:off x="1060090" y="1"/>
            <a:ext cx="7626710" cy="6857046"/>
          </a:xfrm>
        </p:spPr>
        <p:txBody>
          <a:bodyPr bIns="0" anchor="ctr">
            <a:noAutofit/>
          </a:bodyPr>
          <a:lstStyle>
            <a:lvl1pPr algn="l">
              <a:defRPr sz="7200">
                <a:solidFill>
                  <a:schemeClr val="accent6">
                    <a:lumMod val="50000"/>
                  </a:schemeClr>
                </a:solidFill>
              </a:defRPr>
            </a:lvl1pPr>
          </a:lstStyle>
          <a:p>
            <a:r>
              <a:rPr lang="en-US" dirty="0"/>
              <a:t>Click to </a:t>
            </a:r>
            <a:br>
              <a:rPr lang="en-US" dirty="0"/>
            </a:br>
            <a:r>
              <a:rPr lang="en-US" dirty="0"/>
              <a:t>add title</a:t>
            </a:r>
          </a:p>
        </p:txBody>
      </p:sp>
      <p:sp>
        <p:nvSpPr>
          <p:cNvPr id="9" name="Picture Placeholder 8">
            <a:extLst>
              <a:ext uri="{FF2B5EF4-FFF2-40B4-BE49-F238E27FC236}">
                <a16:creationId xmlns:a16="http://schemas.microsoft.com/office/drawing/2014/main" id="{164A964A-4098-65AF-D012-2925365FB96E}"/>
              </a:ext>
            </a:extLst>
          </p:cNvPr>
          <p:cNvSpPr>
            <a:spLocks noGrp="1"/>
          </p:cNvSpPr>
          <p:nvPr>
            <p:ph type="pic" sz="quarter" idx="10"/>
          </p:nvPr>
        </p:nvSpPr>
        <p:spPr>
          <a:xfrm>
            <a:off x="8510588" y="-953"/>
            <a:ext cx="3200400" cy="6858000"/>
          </a:xfrm>
          <a:solidFill>
            <a:schemeClr val="accent3">
              <a:lumMod val="20000"/>
              <a:lumOff val="80000"/>
            </a:schemeClr>
          </a:solidFill>
        </p:spPr>
        <p:txBody>
          <a:bodyPr>
            <a:normAutofit/>
          </a:bodyPr>
          <a:lstStyle>
            <a:lvl1pPr marL="0" indent="0" algn="ctr">
              <a:buNone/>
              <a:defRPr sz="2000"/>
            </a:lvl1pPr>
          </a:lstStyle>
          <a:p>
            <a:r>
              <a:rPr lang="en-US"/>
              <a:t>Click icon to add picture</a:t>
            </a:r>
            <a:endParaRPr lang="en-US" dirty="0"/>
          </a:p>
        </p:txBody>
      </p:sp>
    </p:spTree>
    <p:extLst>
      <p:ext uri="{BB962C8B-B14F-4D97-AF65-F5344CB8AC3E}">
        <p14:creationId xmlns:p14="http://schemas.microsoft.com/office/powerpoint/2010/main" val="14933106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wo Columns 3">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C5DC7EA-10AE-1A0E-D197-CAB9FBAC93BD}"/>
              </a:ext>
            </a:extLst>
          </p:cNvPr>
          <p:cNvPicPr>
            <a:picLocks noChangeAspect="1"/>
          </p:cNvPicPr>
          <p:nvPr userDrawn="1"/>
        </p:nvPicPr>
        <p:blipFill>
          <a:blip r:embed="rId2"/>
          <a:srcRect/>
          <a:stretch/>
        </p:blipFill>
        <p:spPr>
          <a:xfrm>
            <a:off x="25389" y="0"/>
            <a:ext cx="12166599" cy="6858000"/>
          </a:xfrm>
          <a:prstGeom prst="rect">
            <a:avLst/>
          </a:prstGeom>
        </p:spPr>
      </p:pic>
      <p:sp>
        <p:nvSpPr>
          <p:cNvPr id="4" name="Rectangle 3">
            <a:extLst>
              <a:ext uri="{FF2B5EF4-FFF2-40B4-BE49-F238E27FC236}">
                <a16:creationId xmlns:a16="http://schemas.microsoft.com/office/drawing/2014/main" id="{435B76D1-7BAB-95CC-D082-E5857BA27AAF}"/>
              </a:ext>
              <a:ext uri="{C183D7F6-B498-43B3-948B-1728B52AA6E4}">
                <adec:decorative xmlns:adec="http://schemas.microsoft.com/office/drawing/2017/decorative" val="1"/>
              </a:ext>
            </a:extLst>
          </p:cNvPr>
          <p:cNvSpPr/>
          <p:nvPr userDrawn="1"/>
        </p:nvSpPr>
        <p:spPr>
          <a:xfrm>
            <a:off x="474061" y="451406"/>
            <a:ext cx="9142110" cy="5966285"/>
          </a:xfrm>
          <a:prstGeom prst="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1">
            <a:extLst>
              <a:ext uri="{FF2B5EF4-FFF2-40B4-BE49-F238E27FC236}">
                <a16:creationId xmlns:a16="http://schemas.microsoft.com/office/drawing/2014/main" id="{00352415-529E-A5FD-DC37-5D14118B5BB7}"/>
              </a:ext>
            </a:extLst>
          </p:cNvPr>
          <p:cNvSpPr>
            <a:spLocks noGrp="1"/>
          </p:cNvSpPr>
          <p:nvPr>
            <p:ph type="ctrTitle" hasCustomPrompt="1"/>
          </p:nvPr>
        </p:nvSpPr>
        <p:spPr>
          <a:xfrm>
            <a:off x="1074423" y="1193716"/>
            <a:ext cx="7964903" cy="738784"/>
          </a:xfrm>
          <a:solidFill>
            <a:schemeClr val="accent3">
              <a:lumMod val="60000"/>
              <a:lumOff val="40000"/>
            </a:schemeClr>
          </a:solidFill>
        </p:spPr>
        <p:txBody>
          <a:bodyPr tIns="0" bIns="0" anchor="ctr">
            <a:noAutofit/>
          </a:bodyPr>
          <a:lstStyle>
            <a:lvl1pPr algn="ctr">
              <a:defRPr sz="1800" b="1">
                <a:solidFill>
                  <a:schemeClr val="accent6">
                    <a:lumMod val="50000"/>
                  </a:schemeClr>
                </a:solidFill>
              </a:defRPr>
            </a:lvl1pPr>
          </a:lstStyle>
          <a:p>
            <a:r>
              <a:rPr lang="en-US" dirty="0"/>
              <a:t>Click to add title</a:t>
            </a:r>
          </a:p>
        </p:txBody>
      </p:sp>
      <p:sp>
        <p:nvSpPr>
          <p:cNvPr id="11" name="Content Placeholder 10">
            <a:extLst>
              <a:ext uri="{FF2B5EF4-FFF2-40B4-BE49-F238E27FC236}">
                <a16:creationId xmlns:a16="http://schemas.microsoft.com/office/drawing/2014/main" id="{9EF759D5-1499-DEC7-BEAE-9ADBC4D35255}"/>
              </a:ext>
            </a:extLst>
          </p:cNvPr>
          <p:cNvSpPr>
            <a:spLocks noGrp="1"/>
          </p:cNvSpPr>
          <p:nvPr>
            <p:ph sz="quarter" idx="17" hasCustomPrompt="1"/>
          </p:nvPr>
        </p:nvSpPr>
        <p:spPr>
          <a:xfrm>
            <a:off x="1046163" y="2304733"/>
            <a:ext cx="2713037" cy="3760787"/>
          </a:xfrm>
        </p:spPr>
        <p:txBody>
          <a:bodyPr>
            <a:normAutofit/>
          </a:bodyPr>
          <a:lstStyle>
            <a:lvl1pPr marL="283464" indent="-283464">
              <a:lnSpc>
                <a:spcPct val="120000"/>
              </a:lnSpc>
              <a:spcBef>
                <a:spcPts val="0"/>
              </a:spcBef>
              <a:spcAft>
                <a:spcPts val="600"/>
              </a:spcAft>
              <a:defRPr sz="1800" b="1"/>
            </a:lvl1pPr>
            <a:lvl2pPr marL="502920" indent="-283464">
              <a:lnSpc>
                <a:spcPct val="120000"/>
              </a:lnSpc>
              <a:spcBef>
                <a:spcPts val="0"/>
              </a:spcBef>
              <a:spcAft>
                <a:spcPts val="600"/>
              </a:spcAft>
              <a:defRPr sz="1800" b="1"/>
            </a:lvl2pPr>
            <a:lvl3pPr marL="685800" indent="-283464">
              <a:lnSpc>
                <a:spcPct val="120000"/>
              </a:lnSpc>
              <a:spcBef>
                <a:spcPts val="0"/>
              </a:spcBef>
              <a:spcAft>
                <a:spcPts val="600"/>
              </a:spcAft>
              <a:defRPr sz="1800" b="1"/>
            </a:lvl3pPr>
            <a:lvl4pPr marL="868680" indent="-283464">
              <a:lnSpc>
                <a:spcPct val="120000"/>
              </a:lnSpc>
              <a:spcBef>
                <a:spcPts val="0"/>
              </a:spcBef>
              <a:spcAft>
                <a:spcPts val="600"/>
              </a:spcAft>
              <a:defRPr sz="1800" b="1"/>
            </a:lvl4pPr>
            <a:lvl5pPr marL="1051560" indent="-283464">
              <a:lnSpc>
                <a:spcPct val="120000"/>
              </a:lnSpc>
              <a:spcBef>
                <a:spcPts val="0"/>
              </a:spcBef>
              <a:spcAft>
                <a:spcPts val="600"/>
              </a:spcAft>
              <a:defRPr sz="1800" b="1"/>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0">
            <a:extLst>
              <a:ext uri="{FF2B5EF4-FFF2-40B4-BE49-F238E27FC236}">
                <a16:creationId xmlns:a16="http://schemas.microsoft.com/office/drawing/2014/main" id="{4152CA30-831A-8375-BB30-3BC996DB9AEB}"/>
              </a:ext>
            </a:extLst>
          </p:cNvPr>
          <p:cNvSpPr>
            <a:spLocks noGrp="1"/>
          </p:cNvSpPr>
          <p:nvPr>
            <p:ph sz="quarter" idx="18" hasCustomPrompt="1"/>
          </p:nvPr>
        </p:nvSpPr>
        <p:spPr>
          <a:xfrm>
            <a:off x="4066468" y="2304733"/>
            <a:ext cx="4972858" cy="3760788"/>
          </a:xfrm>
        </p:spPr>
        <p:txBody>
          <a:bodyPr>
            <a:normAutofit/>
          </a:bodyPr>
          <a:lstStyle>
            <a:lvl1pPr marL="347472" indent="-347472">
              <a:lnSpc>
                <a:spcPct val="120000"/>
              </a:lnSpc>
              <a:spcBef>
                <a:spcPts val="0"/>
              </a:spcBef>
              <a:spcAft>
                <a:spcPts val="600"/>
              </a:spcAft>
              <a:buFont typeface="+mj-lt"/>
              <a:buAutoNum type="arabicPeriod"/>
              <a:defRPr sz="1800" b="0"/>
            </a:lvl1pPr>
            <a:lvl2pPr marL="745236" indent="-347472">
              <a:lnSpc>
                <a:spcPct val="120000"/>
              </a:lnSpc>
              <a:spcBef>
                <a:spcPts val="0"/>
              </a:spcBef>
              <a:spcAft>
                <a:spcPts val="600"/>
              </a:spcAft>
              <a:buFont typeface="+mj-lt"/>
              <a:buAutoNum type="arabicPeriod"/>
              <a:defRPr sz="1800" b="0"/>
            </a:lvl2pPr>
            <a:lvl3pPr marL="1202436" indent="-347472">
              <a:lnSpc>
                <a:spcPct val="120000"/>
              </a:lnSpc>
              <a:spcBef>
                <a:spcPts val="0"/>
              </a:spcBef>
              <a:spcAft>
                <a:spcPts val="600"/>
              </a:spcAft>
              <a:buFont typeface="+mj-lt"/>
              <a:buAutoNum type="arabicPeriod"/>
              <a:defRPr sz="1800" b="0"/>
            </a:lvl3pPr>
            <a:lvl4pPr marL="1659636" indent="-347472">
              <a:lnSpc>
                <a:spcPct val="120000"/>
              </a:lnSpc>
              <a:spcBef>
                <a:spcPts val="0"/>
              </a:spcBef>
              <a:spcAft>
                <a:spcPts val="600"/>
              </a:spcAft>
              <a:buFont typeface="+mj-lt"/>
              <a:buAutoNum type="arabicPeriod"/>
              <a:defRPr sz="1800" b="0"/>
            </a:lvl4pPr>
            <a:lvl5pPr marL="2116836" indent="-347472">
              <a:lnSpc>
                <a:spcPct val="120000"/>
              </a:lnSpc>
              <a:spcBef>
                <a:spcPts val="0"/>
              </a:spcBef>
              <a:spcAft>
                <a:spcPts val="600"/>
              </a:spcAft>
              <a:buFont typeface="+mj-lt"/>
              <a:buAutoNum type="arabicPeriod"/>
              <a:defRPr sz="1800" b="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Slide Number Placeholder 5">
            <a:extLst>
              <a:ext uri="{FF2B5EF4-FFF2-40B4-BE49-F238E27FC236}">
                <a16:creationId xmlns:a16="http://schemas.microsoft.com/office/drawing/2014/main" id="{95362880-674E-FD38-9934-5A4AAEB49216}"/>
              </a:ext>
            </a:extLst>
          </p:cNvPr>
          <p:cNvSpPr>
            <a:spLocks noGrp="1"/>
          </p:cNvSpPr>
          <p:nvPr>
            <p:ph type="sldNum" sz="quarter" idx="4"/>
          </p:nvPr>
        </p:nvSpPr>
        <p:spPr>
          <a:xfrm>
            <a:off x="9916160" y="5821679"/>
            <a:ext cx="1948858" cy="1297003"/>
          </a:xfrm>
          <a:prstGeom prst="rect">
            <a:avLst/>
          </a:prstGeom>
        </p:spPr>
        <p:txBody>
          <a:bodyPr vert="horz" lIns="0" tIns="0" rIns="0" bIns="0" rtlCol="0" anchor="b" anchorCtr="0"/>
          <a:lstStyle>
            <a:lvl1pPr algn="r">
              <a:lnSpc>
                <a:spcPct val="80000"/>
              </a:lnSpc>
              <a:defRPr sz="8900" b="1" spc="-300" baseline="0">
                <a:solidFill>
                  <a:schemeClr val="accent6">
                    <a:lumMod val="50000"/>
                  </a:schemeClr>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7850635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EE556C0-01A0-755F-2117-1A2AE6158E13}"/>
              </a:ext>
            </a:extLst>
          </p:cNvPr>
          <p:cNvPicPr>
            <a:picLocks noChangeAspect="1"/>
          </p:cNvPicPr>
          <p:nvPr userDrawn="1"/>
        </p:nvPicPr>
        <p:blipFill>
          <a:blip r:embed="rId2"/>
          <a:srcRect/>
          <a:stretch/>
        </p:blipFill>
        <p:spPr>
          <a:xfrm>
            <a:off x="0" y="6470"/>
            <a:ext cx="12192000" cy="6845058"/>
          </a:xfrm>
          <a:prstGeom prst="rect">
            <a:avLst/>
          </a:prstGeom>
        </p:spPr>
      </p:pic>
      <p:sp>
        <p:nvSpPr>
          <p:cNvPr id="2" name="Title 1"/>
          <p:cNvSpPr>
            <a:spLocks noGrp="1"/>
          </p:cNvSpPr>
          <p:nvPr>
            <p:ph type="ctrTitle" hasCustomPrompt="1"/>
          </p:nvPr>
        </p:nvSpPr>
        <p:spPr>
          <a:xfrm>
            <a:off x="6919" y="70439"/>
            <a:ext cx="12178162" cy="3533581"/>
          </a:xfrm>
        </p:spPr>
        <p:txBody>
          <a:bodyPr anchor="b">
            <a:noAutofit/>
          </a:bodyPr>
          <a:lstStyle>
            <a:lvl1pPr algn="ctr">
              <a:defRPr sz="7200" b="1">
                <a:solidFill>
                  <a:schemeClr val="accent6">
                    <a:lumMod val="50000"/>
                  </a:schemeClr>
                </a:solidFill>
              </a:defRPr>
            </a:lvl1pPr>
          </a:lstStyle>
          <a:p>
            <a:r>
              <a:rPr lang="en-US" dirty="0"/>
              <a:t>Click to </a:t>
            </a:r>
            <a:br>
              <a:rPr lang="en-US" dirty="0"/>
            </a:br>
            <a:r>
              <a:rPr lang="en-US" dirty="0"/>
              <a:t>add title</a:t>
            </a:r>
          </a:p>
        </p:txBody>
      </p:sp>
      <p:sp>
        <p:nvSpPr>
          <p:cNvPr id="8" name="Text Placeholder 7">
            <a:extLst>
              <a:ext uri="{FF2B5EF4-FFF2-40B4-BE49-F238E27FC236}">
                <a16:creationId xmlns:a16="http://schemas.microsoft.com/office/drawing/2014/main" id="{97512F2E-49BF-E18A-D886-72AEA30E1D55}"/>
              </a:ext>
            </a:extLst>
          </p:cNvPr>
          <p:cNvSpPr>
            <a:spLocks noGrp="1"/>
          </p:cNvSpPr>
          <p:nvPr>
            <p:ph type="body" sz="quarter" idx="10" hasCustomPrompt="1"/>
          </p:nvPr>
        </p:nvSpPr>
        <p:spPr>
          <a:xfrm>
            <a:off x="1911879" y="3645514"/>
            <a:ext cx="8009681" cy="731838"/>
          </a:xfrm>
          <a:solidFill>
            <a:schemeClr val="accent3">
              <a:lumMod val="60000"/>
              <a:lumOff val="40000"/>
            </a:schemeClr>
          </a:solidFill>
        </p:spPr>
        <p:txBody>
          <a:bodyPr tIns="0" bIns="0" anchor="ctr">
            <a:normAutofit/>
          </a:bodyPr>
          <a:lstStyle>
            <a:lvl1pPr marL="0" indent="0" algn="ctr">
              <a:buNone/>
              <a:defRPr sz="1800" b="1" cap="all" baseline="0">
                <a:solidFill>
                  <a:schemeClr val="accent6">
                    <a:lumMod val="50000"/>
                  </a:schemeClr>
                </a:solidFill>
              </a:defRPr>
            </a:lvl1pPr>
            <a:lvl2pPr marL="457200" indent="0">
              <a:buNone/>
              <a:defRPr cap="all" baseline="0">
                <a:solidFill>
                  <a:schemeClr val="accent6">
                    <a:lumMod val="50000"/>
                  </a:schemeClr>
                </a:solidFill>
              </a:defRPr>
            </a:lvl2pPr>
            <a:lvl3pPr marL="914400" indent="0">
              <a:buNone/>
              <a:defRPr cap="all" baseline="0">
                <a:solidFill>
                  <a:schemeClr val="accent6">
                    <a:lumMod val="50000"/>
                  </a:schemeClr>
                </a:solidFill>
              </a:defRPr>
            </a:lvl3pPr>
            <a:lvl4pPr marL="1371600" indent="0">
              <a:buNone/>
              <a:defRPr cap="all" baseline="0">
                <a:solidFill>
                  <a:schemeClr val="accent6">
                    <a:lumMod val="50000"/>
                  </a:schemeClr>
                </a:solidFill>
              </a:defRPr>
            </a:lvl4pPr>
            <a:lvl5pPr marL="1828800" indent="0">
              <a:buNone/>
              <a:defRPr cap="all" baseline="0">
                <a:solidFill>
                  <a:schemeClr val="accent6">
                    <a:lumMod val="50000"/>
                  </a:schemeClr>
                </a:solidFill>
              </a:defRPr>
            </a:lvl5pPr>
          </a:lstStyle>
          <a:p>
            <a:r>
              <a:rPr lang="en-US" dirty="0"/>
              <a:t>Add subtitle</a:t>
            </a:r>
          </a:p>
        </p:txBody>
      </p:sp>
      <p:sp>
        <p:nvSpPr>
          <p:cNvPr id="9" name="Text Placeholder 8">
            <a:extLst>
              <a:ext uri="{FF2B5EF4-FFF2-40B4-BE49-F238E27FC236}">
                <a16:creationId xmlns:a16="http://schemas.microsoft.com/office/drawing/2014/main" id="{D9AB62AB-B562-C5FF-87CB-C3F72C70AEC4}"/>
              </a:ext>
            </a:extLst>
          </p:cNvPr>
          <p:cNvSpPr>
            <a:spLocks noGrp="1"/>
          </p:cNvSpPr>
          <p:nvPr>
            <p:ph type="body" sz="quarter" idx="11" hasCustomPrompt="1"/>
          </p:nvPr>
        </p:nvSpPr>
        <p:spPr>
          <a:xfrm>
            <a:off x="1809750" y="4826000"/>
            <a:ext cx="4001770" cy="590174"/>
          </a:xfrm>
        </p:spPr>
        <p:txBody>
          <a:bodyPr>
            <a:normAutofit/>
          </a:bodyPr>
          <a:lstStyle>
            <a:lvl1pPr marL="0" indent="0">
              <a:buNone/>
              <a:defRPr sz="1800" b="1">
                <a:solidFill>
                  <a:schemeClr val="accent6">
                    <a:lumMod val="50000"/>
                  </a:schemeClr>
                </a:solidFill>
              </a:defRPr>
            </a:lvl1pPr>
            <a:lvl2pPr marL="457200" indent="0">
              <a:buNone/>
              <a:defRPr>
                <a:solidFill>
                  <a:schemeClr val="accent6">
                    <a:lumMod val="50000"/>
                  </a:schemeClr>
                </a:solidFill>
              </a:defRPr>
            </a:lvl2pPr>
            <a:lvl3pPr marL="914400" indent="0">
              <a:buNone/>
              <a:defRPr>
                <a:solidFill>
                  <a:schemeClr val="accent6">
                    <a:lumMod val="50000"/>
                  </a:schemeClr>
                </a:solidFill>
              </a:defRPr>
            </a:lvl3pPr>
            <a:lvl4pPr marL="1371600" indent="0">
              <a:buNone/>
              <a:defRPr>
                <a:solidFill>
                  <a:schemeClr val="accent6">
                    <a:lumMod val="50000"/>
                  </a:schemeClr>
                </a:solidFill>
              </a:defRPr>
            </a:lvl4pPr>
            <a:lvl5pPr marL="1828800" indent="0">
              <a:buNone/>
              <a:defRPr>
                <a:solidFill>
                  <a:schemeClr val="accent6">
                    <a:lumMod val="50000"/>
                  </a:schemeClr>
                </a:solidFill>
              </a:defRPr>
            </a:lvl5pPr>
          </a:lstStyle>
          <a:p>
            <a:pPr lvl="0"/>
            <a:r>
              <a:rPr lang="en-US" dirty="0"/>
              <a:t>Click to add text</a:t>
            </a:r>
          </a:p>
        </p:txBody>
      </p:sp>
      <p:sp>
        <p:nvSpPr>
          <p:cNvPr id="12" name="Text Placeholder 8">
            <a:extLst>
              <a:ext uri="{FF2B5EF4-FFF2-40B4-BE49-F238E27FC236}">
                <a16:creationId xmlns:a16="http://schemas.microsoft.com/office/drawing/2014/main" id="{DF0E5B37-CF3B-656F-77B2-E3393E957607}"/>
              </a:ext>
            </a:extLst>
          </p:cNvPr>
          <p:cNvSpPr>
            <a:spLocks noGrp="1"/>
          </p:cNvSpPr>
          <p:nvPr>
            <p:ph type="body" sz="quarter" idx="12" hasCustomPrompt="1"/>
          </p:nvPr>
        </p:nvSpPr>
        <p:spPr>
          <a:xfrm>
            <a:off x="5877560" y="4826000"/>
            <a:ext cx="4001770" cy="590174"/>
          </a:xfrm>
        </p:spPr>
        <p:txBody>
          <a:bodyPr>
            <a:normAutofit/>
          </a:bodyPr>
          <a:lstStyle>
            <a:lvl1pPr marL="0" indent="0" algn="r">
              <a:buNone/>
              <a:defRPr sz="1800" b="1">
                <a:solidFill>
                  <a:schemeClr val="accent6">
                    <a:lumMod val="50000"/>
                  </a:schemeClr>
                </a:solidFill>
              </a:defRPr>
            </a:lvl1pPr>
            <a:lvl2pPr marL="457200" indent="0">
              <a:buNone/>
              <a:defRPr>
                <a:solidFill>
                  <a:schemeClr val="accent6">
                    <a:lumMod val="50000"/>
                  </a:schemeClr>
                </a:solidFill>
              </a:defRPr>
            </a:lvl2pPr>
            <a:lvl3pPr marL="914400" indent="0">
              <a:buNone/>
              <a:defRPr>
                <a:solidFill>
                  <a:schemeClr val="accent6">
                    <a:lumMod val="50000"/>
                  </a:schemeClr>
                </a:solidFill>
              </a:defRPr>
            </a:lvl3pPr>
            <a:lvl4pPr marL="1371600" indent="0">
              <a:buNone/>
              <a:defRPr>
                <a:solidFill>
                  <a:schemeClr val="accent6">
                    <a:lumMod val="50000"/>
                  </a:schemeClr>
                </a:solidFill>
              </a:defRPr>
            </a:lvl4pPr>
            <a:lvl5pPr marL="1828800" indent="0">
              <a:buNone/>
              <a:defRPr>
                <a:solidFill>
                  <a:schemeClr val="accent6">
                    <a:lumMod val="50000"/>
                  </a:schemeClr>
                </a:solidFill>
              </a:defRPr>
            </a:lvl5pPr>
          </a:lstStyle>
          <a:p>
            <a:pPr lvl="0"/>
            <a:r>
              <a:rPr lang="en-US" dirty="0"/>
              <a:t>Click to add text</a:t>
            </a:r>
          </a:p>
        </p:txBody>
      </p:sp>
    </p:spTree>
    <p:extLst>
      <p:ext uri="{BB962C8B-B14F-4D97-AF65-F5344CB8AC3E}">
        <p14:creationId xmlns:p14="http://schemas.microsoft.com/office/powerpoint/2010/main" val="12923345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Only ">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10" name="Picture 8">
            <a:extLst>
              <a:ext uri="{FF2B5EF4-FFF2-40B4-BE49-F238E27FC236}">
                <a16:creationId xmlns:a16="http://schemas.microsoft.com/office/drawing/2014/main" id="{07BDF2BC-0745-E548-2C4E-C6BA53E367C8}"/>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6CBDDD91-3F26-FF90-D1D4-3CCE786C792B}"/>
              </a:ext>
              <a:ext uri="{C183D7F6-B498-43B3-948B-1728B52AA6E4}">
                <adec:decorative xmlns:adec="http://schemas.microsoft.com/office/drawing/2017/decorative" val="1"/>
              </a:ext>
            </a:extLst>
          </p:cNvPr>
          <p:cNvSpPr/>
          <p:nvPr userDrawn="1"/>
        </p:nvSpPr>
        <p:spPr>
          <a:xfrm>
            <a:off x="477057" y="451406"/>
            <a:ext cx="11246207" cy="5966285"/>
          </a:xfrm>
          <a:prstGeom prst="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hasCustomPrompt="1"/>
          </p:nvPr>
        </p:nvSpPr>
        <p:spPr>
          <a:xfrm>
            <a:off x="980789" y="1193716"/>
            <a:ext cx="10149840" cy="738784"/>
          </a:xfrm>
          <a:solidFill>
            <a:schemeClr val="accent3">
              <a:lumMod val="60000"/>
              <a:lumOff val="40000"/>
            </a:schemeClr>
          </a:solidFill>
        </p:spPr>
        <p:txBody>
          <a:bodyPr tIns="0" bIns="0" anchor="ctr">
            <a:noAutofit/>
          </a:bodyPr>
          <a:lstStyle>
            <a:lvl1pPr algn="ctr">
              <a:defRPr sz="1800" b="1">
                <a:solidFill>
                  <a:schemeClr val="accent6">
                    <a:lumMod val="50000"/>
                  </a:schemeClr>
                </a:solidFill>
              </a:defRPr>
            </a:lvl1pPr>
          </a:lstStyle>
          <a:p>
            <a:r>
              <a:rPr lang="en-US" dirty="0"/>
              <a:t>Click to add title</a:t>
            </a:r>
          </a:p>
        </p:txBody>
      </p:sp>
      <p:sp>
        <p:nvSpPr>
          <p:cNvPr id="11" name="Rectangle 10">
            <a:extLst>
              <a:ext uri="{FF2B5EF4-FFF2-40B4-BE49-F238E27FC236}">
                <a16:creationId xmlns:a16="http://schemas.microsoft.com/office/drawing/2014/main" id="{910CFB7E-7B45-8CA9-6B42-9FE063623C1C}"/>
              </a:ext>
              <a:ext uri="{C183D7F6-B498-43B3-948B-1728B52AA6E4}">
                <adec:decorative xmlns:adec="http://schemas.microsoft.com/office/drawing/2017/decorative" val="1"/>
              </a:ext>
            </a:extLst>
          </p:cNvPr>
          <p:cNvSpPr/>
          <p:nvPr userDrawn="1"/>
        </p:nvSpPr>
        <p:spPr>
          <a:xfrm>
            <a:off x="0" y="1"/>
            <a:ext cx="474562" cy="3155372"/>
          </a:xfrm>
          <a:prstGeom prst="rect">
            <a:avLst/>
          </a:prstGeom>
          <a:gradFill>
            <a:gsLst>
              <a:gs pos="0">
                <a:schemeClr val="accent4">
                  <a:alpha val="0"/>
                </a:schemeClr>
              </a:gs>
              <a:gs pos="100000">
                <a:schemeClr val="accent3">
                  <a:lumMod val="60000"/>
                  <a:lumOff val="40000"/>
                  <a:alpha val="8000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12" name="Rectangle 11">
            <a:extLst>
              <a:ext uri="{FF2B5EF4-FFF2-40B4-BE49-F238E27FC236}">
                <a16:creationId xmlns:a16="http://schemas.microsoft.com/office/drawing/2014/main" id="{ACA21F3B-AA5B-C4FE-C298-92D1BDABA50A}"/>
              </a:ext>
              <a:ext uri="{C183D7F6-B498-43B3-948B-1728B52AA6E4}">
                <adec:decorative xmlns:adec="http://schemas.microsoft.com/office/drawing/2017/decorative" val="1"/>
              </a:ext>
            </a:extLst>
          </p:cNvPr>
          <p:cNvSpPr/>
          <p:nvPr userDrawn="1"/>
        </p:nvSpPr>
        <p:spPr>
          <a:xfrm>
            <a:off x="11723264" y="47289"/>
            <a:ext cx="461817" cy="6826102"/>
          </a:xfrm>
          <a:prstGeom prst="rect">
            <a:avLst/>
          </a:prstGeom>
          <a:gradFill>
            <a:gsLst>
              <a:gs pos="0">
                <a:schemeClr val="accent4">
                  <a:alpha val="0"/>
                </a:schemeClr>
              </a:gs>
              <a:gs pos="100000">
                <a:schemeClr val="accent3">
                  <a:lumMod val="60000"/>
                  <a:lumOff val="40000"/>
                  <a:alpha val="8000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15" name="Slide Number Placeholder 5">
            <a:extLst>
              <a:ext uri="{FF2B5EF4-FFF2-40B4-BE49-F238E27FC236}">
                <a16:creationId xmlns:a16="http://schemas.microsoft.com/office/drawing/2014/main" id="{4E2E9E07-A868-5C25-18ED-AE09DE213627}"/>
              </a:ext>
            </a:extLst>
          </p:cNvPr>
          <p:cNvSpPr>
            <a:spLocks noGrp="1"/>
          </p:cNvSpPr>
          <p:nvPr>
            <p:ph type="sldNum" sz="quarter" idx="4"/>
          </p:nvPr>
        </p:nvSpPr>
        <p:spPr>
          <a:xfrm>
            <a:off x="10119360" y="5750559"/>
            <a:ext cx="1745658" cy="1368123"/>
          </a:xfrm>
          <a:prstGeom prst="rect">
            <a:avLst/>
          </a:prstGeom>
        </p:spPr>
        <p:txBody>
          <a:bodyPr vert="horz" lIns="0" tIns="0" rIns="0" bIns="0" rtlCol="0" anchor="b" anchorCtr="0"/>
          <a:lstStyle>
            <a:lvl1pPr algn="r">
              <a:lnSpc>
                <a:spcPct val="80000"/>
              </a:lnSpc>
              <a:defRPr sz="8900" b="1" spc="-300" baseline="0">
                <a:solidFill>
                  <a:schemeClr val="accent6">
                    <a:lumMod val="50000"/>
                  </a:schemeClr>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0633934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10" name="Picture 8">
            <a:extLst>
              <a:ext uri="{FF2B5EF4-FFF2-40B4-BE49-F238E27FC236}">
                <a16:creationId xmlns:a16="http://schemas.microsoft.com/office/drawing/2014/main" id="{07BDF2BC-0745-E548-2C4E-C6BA53E367C8}"/>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6CBDDD91-3F26-FF90-D1D4-3CCE786C792B}"/>
              </a:ext>
              <a:ext uri="{C183D7F6-B498-43B3-948B-1728B52AA6E4}">
                <adec:decorative xmlns:adec="http://schemas.microsoft.com/office/drawing/2017/decorative" val="1"/>
              </a:ext>
            </a:extLst>
          </p:cNvPr>
          <p:cNvSpPr/>
          <p:nvPr userDrawn="1"/>
        </p:nvSpPr>
        <p:spPr>
          <a:xfrm>
            <a:off x="477057" y="451406"/>
            <a:ext cx="11246207" cy="5966285"/>
          </a:xfrm>
          <a:prstGeom prst="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910CFB7E-7B45-8CA9-6B42-9FE063623C1C}"/>
              </a:ext>
              <a:ext uri="{C183D7F6-B498-43B3-948B-1728B52AA6E4}">
                <adec:decorative xmlns:adec="http://schemas.microsoft.com/office/drawing/2017/decorative" val="1"/>
              </a:ext>
            </a:extLst>
          </p:cNvPr>
          <p:cNvSpPr/>
          <p:nvPr userDrawn="1"/>
        </p:nvSpPr>
        <p:spPr>
          <a:xfrm>
            <a:off x="0" y="1"/>
            <a:ext cx="474562" cy="3155372"/>
          </a:xfrm>
          <a:prstGeom prst="rect">
            <a:avLst/>
          </a:prstGeom>
          <a:gradFill>
            <a:gsLst>
              <a:gs pos="0">
                <a:schemeClr val="accent4">
                  <a:alpha val="0"/>
                </a:schemeClr>
              </a:gs>
              <a:gs pos="100000">
                <a:schemeClr val="accent3">
                  <a:lumMod val="60000"/>
                  <a:lumOff val="40000"/>
                  <a:alpha val="8000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12" name="Rectangle 11">
            <a:extLst>
              <a:ext uri="{FF2B5EF4-FFF2-40B4-BE49-F238E27FC236}">
                <a16:creationId xmlns:a16="http://schemas.microsoft.com/office/drawing/2014/main" id="{ACA21F3B-AA5B-C4FE-C298-92D1BDABA50A}"/>
              </a:ext>
              <a:ext uri="{C183D7F6-B498-43B3-948B-1728B52AA6E4}">
                <adec:decorative xmlns:adec="http://schemas.microsoft.com/office/drawing/2017/decorative" val="1"/>
              </a:ext>
            </a:extLst>
          </p:cNvPr>
          <p:cNvSpPr/>
          <p:nvPr userDrawn="1"/>
        </p:nvSpPr>
        <p:spPr>
          <a:xfrm>
            <a:off x="11723264" y="47289"/>
            <a:ext cx="461817" cy="6826102"/>
          </a:xfrm>
          <a:prstGeom prst="rect">
            <a:avLst/>
          </a:prstGeom>
          <a:gradFill>
            <a:gsLst>
              <a:gs pos="0">
                <a:schemeClr val="accent4">
                  <a:alpha val="0"/>
                </a:schemeClr>
              </a:gs>
              <a:gs pos="100000">
                <a:schemeClr val="accent3">
                  <a:lumMod val="60000"/>
                  <a:lumOff val="40000"/>
                  <a:alpha val="8000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15" name="Slide Number Placeholder 5">
            <a:extLst>
              <a:ext uri="{FF2B5EF4-FFF2-40B4-BE49-F238E27FC236}">
                <a16:creationId xmlns:a16="http://schemas.microsoft.com/office/drawing/2014/main" id="{4E2E9E07-A868-5C25-18ED-AE09DE213627}"/>
              </a:ext>
            </a:extLst>
          </p:cNvPr>
          <p:cNvSpPr>
            <a:spLocks noGrp="1"/>
          </p:cNvSpPr>
          <p:nvPr>
            <p:ph type="sldNum" sz="quarter" idx="4"/>
          </p:nvPr>
        </p:nvSpPr>
        <p:spPr>
          <a:xfrm>
            <a:off x="10119360" y="5750559"/>
            <a:ext cx="1745658" cy="1368123"/>
          </a:xfrm>
          <a:prstGeom prst="rect">
            <a:avLst/>
          </a:prstGeom>
        </p:spPr>
        <p:txBody>
          <a:bodyPr vert="horz" lIns="0" tIns="0" rIns="0" bIns="0" rtlCol="0" anchor="b" anchorCtr="0"/>
          <a:lstStyle>
            <a:lvl1pPr algn="r">
              <a:lnSpc>
                <a:spcPct val="80000"/>
              </a:lnSpc>
              <a:defRPr sz="8900" b="1" spc="-300" baseline="0">
                <a:solidFill>
                  <a:schemeClr val="accent6">
                    <a:lumMod val="50000"/>
                  </a:schemeClr>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9060842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itle and content 2">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14BC85D4-4139-2AAA-166E-6FBA095A8B10}"/>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5455" t="5126"/>
          <a:stretch/>
        </p:blipFill>
        <p:spPr>
          <a:xfrm>
            <a:off x="0" y="1729776"/>
            <a:ext cx="5423337" cy="5356522"/>
          </a:xfrm>
          <a:prstGeom prst="rect">
            <a:avLst/>
          </a:prstGeom>
        </p:spPr>
      </p:pic>
      <p:sp>
        <p:nvSpPr>
          <p:cNvPr id="13" name="Rectangle 12">
            <a:extLst>
              <a:ext uri="{FF2B5EF4-FFF2-40B4-BE49-F238E27FC236}">
                <a16:creationId xmlns:a16="http://schemas.microsoft.com/office/drawing/2014/main" id="{A931BC73-A262-809F-6027-25B33F16B5F3}"/>
              </a:ext>
              <a:ext uri="{C183D7F6-B498-43B3-948B-1728B52AA6E4}">
                <adec:decorative xmlns:adec="http://schemas.microsoft.com/office/drawing/2017/decorative" val="1"/>
              </a:ext>
            </a:extLst>
          </p:cNvPr>
          <p:cNvSpPr/>
          <p:nvPr userDrawn="1"/>
        </p:nvSpPr>
        <p:spPr>
          <a:xfrm>
            <a:off x="10941270" y="0"/>
            <a:ext cx="1250729" cy="685800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EFAEA2C9-0142-1847-0FE5-307C101C610D}"/>
              </a:ext>
              <a:ext uri="{C183D7F6-B498-43B3-948B-1728B52AA6E4}">
                <adec:decorative xmlns:adec="http://schemas.microsoft.com/office/drawing/2017/decorative" val="1"/>
              </a:ext>
            </a:extLst>
          </p:cNvPr>
          <p:cNvSpPr/>
          <p:nvPr userDrawn="1"/>
        </p:nvSpPr>
        <p:spPr>
          <a:xfrm flipH="1">
            <a:off x="10683241" y="0"/>
            <a:ext cx="45719" cy="6858000"/>
          </a:xfrm>
          <a:prstGeom prst="rect">
            <a:avLst/>
          </a:prstGeom>
          <a:solidFill>
            <a:schemeClr val="accent6">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itle 1">
            <a:extLst>
              <a:ext uri="{FF2B5EF4-FFF2-40B4-BE49-F238E27FC236}">
                <a16:creationId xmlns:a16="http://schemas.microsoft.com/office/drawing/2014/main" id="{6007DF4F-A4F8-98C7-5975-55CBED0DB375}"/>
              </a:ext>
            </a:extLst>
          </p:cNvPr>
          <p:cNvSpPr>
            <a:spLocks noGrp="1"/>
          </p:cNvSpPr>
          <p:nvPr>
            <p:ph type="title"/>
          </p:nvPr>
        </p:nvSpPr>
        <p:spPr>
          <a:xfrm>
            <a:off x="777240" y="667512"/>
            <a:ext cx="3621024" cy="5513832"/>
          </a:xfrm>
          <a:solidFill>
            <a:schemeClr val="bg1">
              <a:lumMod val="95000"/>
            </a:schemeClr>
          </a:solidFill>
        </p:spPr>
        <p:txBody>
          <a:bodyPr/>
          <a:lstStyle/>
          <a:p>
            <a:r>
              <a:rPr lang="en-US"/>
              <a:t>Click to edit Master title style</a:t>
            </a:r>
          </a:p>
        </p:txBody>
      </p:sp>
      <p:sp>
        <p:nvSpPr>
          <p:cNvPr id="16" name="Content Placeholder 2">
            <a:extLst>
              <a:ext uri="{FF2B5EF4-FFF2-40B4-BE49-F238E27FC236}">
                <a16:creationId xmlns:a16="http://schemas.microsoft.com/office/drawing/2014/main" id="{659D4968-2C08-763C-19C6-59134968556A}"/>
              </a:ext>
            </a:extLst>
          </p:cNvPr>
          <p:cNvSpPr>
            <a:spLocks noGrp="1"/>
          </p:cNvSpPr>
          <p:nvPr>
            <p:ph idx="1"/>
          </p:nvPr>
        </p:nvSpPr>
        <p:spPr>
          <a:xfrm>
            <a:off x="4846320" y="1161288"/>
            <a:ext cx="5276088" cy="4535424"/>
          </a:xfrm>
          <a:solidFill>
            <a:schemeClr val="bg1">
              <a:lumMod val="95000"/>
            </a:schemeClr>
          </a:solidFill>
        </p:spPr>
        <p:txBody>
          <a:bodyPr anchor="t" anchorCtr="0">
            <a:normAutofit/>
          </a:bodyPr>
          <a:lstStyle>
            <a:lvl1pPr marL="457200" indent="-457200">
              <a:lnSpc>
                <a:spcPct val="80000"/>
              </a:lnSpc>
              <a:spcAft>
                <a:spcPts val="1800"/>
              </a:spcAft>
              <a:buFont typeface="+mj-lt"/>
              <a:buAutoNum type="arabicPeriod"/>
              <a:defRPr sz="2000"/>
            </a:lvl1pPr>
            <a:lvl2pPr marL="914400" indent="-457200">
              <a:buFont typeface="+mj-lt"/>
              <a:buAutoNum type="alphaLcPeriod"/>
              <a:defRPr sz="1800"/>
            </a:lvl2pPr>
            <a:lvl3pPr marL="1371600" indent="-457200">
              <a:buFont typeface="+mj-lt"/>
              <a:buAutoNum type="arabicParenR"/>
              <a:defRPr sz="1600"/>
            </a:lvl3pPr>
            <a:lvl4pPr marL="1714500" indent="-342900">
              <a:buFont typeface="+mj-lt"/>
              <a:buAutoNum type="alphaLcParenR"/>
              <a:defRPr sz="1400"/>
            </a:lvl4pPr>
            <a:lvl5pPr marL="2228850" indent="-400050">
              <a:buFont typeface="+mj-lt"/>
              <a:buAutoNum type="romanLcPeriod"/>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C56EB0F-63C8-5F75-A333-3413A9DC6F76}"/>
              </a:ext>
            </a:extLst>
          </p:cNvPr>
          <p:cNvSpPr>
            <a:spLocks noGrp="1"/>
          </p:cNvSpPr>
          <p:nvPr>
            <p:ph type="dt" sz="half" idx="10"/>
          </p:nvPr>
        </p:nvSpPr>
        <p:spPr/>
        <p:txBody>
          <a:bodyPr/>
          <a:lstStyle/>
          <a:p>
            <a:r>
              <a:rPr lang="en-US" dirty="0"/>
              <a:t>20XX</a:t>
            </a:r>
          </a:p>
        </p:txBody>
      </p:sp>
      <p:sp>
        <p:nvSpPr>
          <p:cNvPr id="5" name="Footer Placeholder 4">
            <a:extLst>
              <a:ext uri="{FF2B5EF4-FFF2-40B4-BE49-F238E27FC236}">
                <a16:creationId xmlns:a16="http://schemas.microsoft.com/office/drawing/2014/main" id="{4D4DE333-25B4-E092-1CC4-C3D20BA2516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F1AF200-E81F-A326-0EDB-4B93C71D9BF4}"/>
              </a:ext>
            </a:extLst>
          </p:cNvPr>
          <p:cNvSpPr>
            <a:spLocks noGrp="1"/>
          </p:cNvSpPr>
          <p:nvPr>
            <p:ph type="sldNum" sz="quarter" idx="12"/>
          </p:nvPr>
        </p:nvSpPr>
        <p:spPr/>
        <p:txBody>
          <a:bodyPr/>
          <a:lstStyle/>
          <a:p>
            <a:fld id="{CBD12358-51D2-46B3-9BDE-DF29528B9454}" type="slidenum">
              <a:rPr lang="en-US" smtClean="0"/>
              <a:t>‹#›</a:t>
            </a:fld>
            <a:endParaRPr lang="en-US" dirty="0"/>
          </a:p>
        </p:txBody>
      </p:sp>
    </p:spTree>
    <p:extLst>
      <p:ext uri="{BB962C8B-B14F-4D97-AF65-F5344CB8AC3E}">
        <p14:creationId xmlns:p14="http://schemas.microsoft.com/office/powerpoint/2010/main" val="35078345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B411DD4-DAC6-3F0A-375C-8734155CED7E}"/>
              </a:ext>
            </a:extLst>
          </p:cNvPr>
          <p:cNvPicPr>
            <a:picLocks noChangeAspect="1"/>
          </p:cNvPicPr>
          <p:nvPr userDrawn="1"/>
        </p:nvPicPr>
        <p:blipFill>
          <a:blip r:embed="rId2"/>
          <a:srcRect/>
          <a:stretch/>
        </p:blipFill>
        <p:spPr>
          <a:xfrm>
            <a:off x="7208" y="4054"/>
            <a:ext cx="12177584" cy="6849891"/>
          </a:xfrm>
          <a:prstGeom prst="rect">
            <a:avLst/>
          </a:prstGeom>
        </p:spPr>
      </p:pic>
      <p:sp>
        <p:nvSpPr>
          <p:cNvPr id="9" name="Rectangle 8">
            <a:extLst>
              <a:ext uri="{FF2B5EF4-FFF2-40B4-BE49-F238E27FC236}">
                <a16:creationId xmlns:a16="http://schemas.microsoft.com/office/drawing/2014/main" id="{6CBDDD91-3F26-FF90-D1D4-3CCE786C792B}"/>
              </a:ext>
              <a:ext uri="{C183D7F6-B498-43B3-948B-1728B52AA6E4}">
                <adec:decorative xmlns:adec="http://schemas.microsoft.com/office/drawing/2017/decorative" val="1"/>
              </a:ext>
            </a:extLst>
          </p:cNvPr>
          <p:cNvSpPr/>
          <p:nvPr userDrawn="1"/>
        </p:nvSpPr>
        <p:spPr>
          <a:xfrm>
            <a:off x="461816" y="451406"/>
            <a:ext cx="5943600" cy="5966285"/>
          </a:xfrm>
          <a:prstGeom prst="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hasCustomPrompt="1"/>
          </p:nvPr>
        </p:nvSpPr>
        <p:spPr>
          <a:xfrm>
            <a:off x="1001211" y="1182614"/>
            <a:ext cx="4832430" cy="822960"/>
          </a:xfrm>
          <a:solidFill>
            <a:schemeClr val="accent3">
              <a:lumMod val="60000"/>
              <a:lumOff val="40000"/>
            </a:schemeClr>
          </a:solidFill>
        </p:spPr>
        <p:txBody>
          <a:bodyPr tIns="0" bIns="0" anchor="ctr">
            <a:noAutofit/>
          </a:bodyPr>
          <a:lstStyle>
            <a:lvl1pPr algn="ctr">
              <a:defRPr sz="1800" b="1">
                <a:solidFill>
                  <a:schemeClr val="accent6">
                    <a:lumMod val="50000"/>
                  </a:schemeClr>
                </a:solidFill>
              </a:defRPr>
            </a:lvl1pPr>
          </a:lstStyle>
          <a:p>
            <a:r>
              <a:rPr lang="en-US" dirty="0"/>
              <a:t>Click to add title</a:t>
            </a:r>
          </a:p>
        </p:txBody>
      </p:sp>
      <p:sp>
        <p:nvSpPr>
          <p:cNvPr id="3" name="Content Placeholder 4">
            <a:extLst>
              <a:ext uri="{FF2B5EF4-FFF2-40B4-BE49-F238E27FC236}">
                <a16:creationId xmlns:a16="http://schemas.microsoft.com/office/drawing/2014/main" id="{8605066B-CAE4-A78C-2A64-121772597178}"/>
              </a:ext>
            </a:extLst>
          </p:cNvPr>
          <p:cNvSpPr>
            <a:spLocks noGrp="1"/>
          </p:cNvSpPr>
          <p:nvPr>
            <p:ph sz="quarter" idx="14" hasCustomPrompt="1"/>
          </p:nvPr>
        </p:nvSpPr>
        <p:spPr>
          <a:xfrm>
            <a:off x="1001213" y="2372810"/>
            <a:ext cx="4832428" cy="3819646"/>
          </a:xfrm>
        </p:spPr>
        <p:txBody>
          <a:bodyPr tIns="182880">
            <a:normAutofit/>
          </a:bodyPr>
          <a:lstStyle>
            <a:lvl1pPr marL="0" indent="0" algn="ctr">
              <a:lnSpc>
                <a:spcPct val="120000"/>
              </a:lnSpc>
              <a:spcBef>
                <a:spcPts val="600"/>
              </a:spcBef>
              <a:spcAft>
                <a:spcPts val="600"/>
              </a:spcAft>
              <a:buNone/>
              <a:defRPr sz="1800">
                <a:solidFill>
                  <a:schemeClr val="accent6">
                    <a:lumMod val="50000"/>
                  </a:schemeClr>
                </a:solidFill>
              </a:defRPr>
            </a:lvl1pPr>
            <a:lvl2pPr marL="0" indent="0" algn="ctr">
              <a:lnSpc>
                <a:spcPct val="100000"/>
              </a:lnSpc>
              <a:buNone/>
              <a:defRPr sz="1600">
                <a:solidFill>
                  <a:schemeClr val="bg1"/>
                </a:solidFill>
              </a:defRPr>
            </a:lvl2pPr>
            <a:lvl3pPr marL="0" indent="0" algn="ctr">
              <a:lnSpc>
                <a:spcPct val="100000"/>
              </a:lnSpc>
              <a:buNone/>
              <a:defRPr sz="1600">
                <a:solidFill>
                  <a:schemeClr val="bg1"/>
                </a:solidFill>
              </a:defRPr>
            </a:lvl3pPr>
            <a:lvl4pPr marL="0" indent="0" algn="ctr">
              <a:lnSpc>
                <a:spcPct val="100000"/>
              </a:lnSpc>
              <a:buNone/>
              <a:defRPr sz="1400">
                <a:solidFill>
                  <a:schemeClr val="bg1"/>
                </a:solidFill>
              </a:defRPr>
            </a:lvl4pPr>
            <a:lvl5pPr marL="0" indent="0" algn="ctr">
              <a:lnSpc>
                <a:spcPct val="100000"/>
              </a:lnSpc>
              <a:buNone/>
              <a:defRPr sz="1400">
                <a:solidFill>
                  <a:schemeClr val="bg1"/>
                </a:solidFill>
              </a:defRPr>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Slide Number Placeholder 5">
            <a:extLst>
              <a:ext uri="{FF2B5EF4-FFF2-40B4-BE49-F238E27FC236}">
                <a16:creationId xmlns:a16="http://schemas.microsoft.com/office/drawing/2014/main" id="{4E2E9E07-A868-5C25-18ED-AE09DE213627}"/>
              </a:ext>
            </a:extLst>
          </p:cNvPr>
          <p:cNvSpPr>
            <a:spLocks noGrp="1"/>
          </p:cNvSpPr>
          <p:nvPr>
            <p:ph type="sldNum" sz="quarter" idx="4"/>
          </p:nvPr>
        </p:nvSpPr>
        <p:spPr>
          <a:xfrm>
            <a:off x="9804400" y="5781039"/>
            <a:ext cx="2060618" cy="1337643"/>
          </a:xfrm>
          <a:prstGeom prst="rect">
            <a:avLst/>
          </a:prstGeom>
        </p:spPr>
        <p:txBody>
          <a:bodyPr vert="horz" lIns="0" tIns="0" rIns="0" bIns="0" rtlCol="0" anchor="b" anchorCtr="0"/>
          <a:lstStyle>
            <a:lvl1pPr algn="r">
              <a:lnSpc>
                <a:spcPct val="80000"/>
              </a:lnSpc>
              <a:defRPr sz="8900" b="1" spc="-300" baseline="0">
                <a:solidFill>
                  <a:schemeClr val="accent6">
                    <a:lumMod val="50000"/>
                  </a:schemeClr>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4132180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Title 1">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BD46A0E-C4E1-C08D-1AFA-FC41F2BDC29E}"/>
              </a:ext>
            </a:extLst>
          </p:cNvPr>
          <p:cNvPicPr>
            <a:picLocks noChangeAspect="1"/>
          </p:cNvPicPr>
          <p:nvPr userDrawn="1"/>
        </p:nvPicPr>
        <p:blipFill>
          <a:blip r:embed="rId2"/>
          <a:srcRect/>
          <a:stretch/>
        </p:blipFill>
        <p:spPr>
          <a:xfrm>
            <a:off x="2741" y="1542"/>
            <a:ext cx="12186518" cy="6854916"/>
          </a:xfrm>
          <a:prstGeom prst="rect">
            <a:avLst/>
          </a:prstGeom>
        </p:spPr>
      </p:pic>
      <p:sp>
        <p:nvSpPr>
          <p:cNvPr id="2" name="Title 1"/>
          <p:cNvSpPr>
            <a:spLocks noGrp="1"/>
          </p:cNvSpPr>
          <p:nvPr>
            <p:ph type="ctrTitle"/>
          </p:nvPr>
        </p:nvSpPr>
        <p:spPr>
          <a:xfrm>
            <a:off x="495300" y="612648"/>
            <a:ext cx="11201400" cy="3566160"/>
          </a:xfrm>
        </p:spPr>
        <p:txBody>
          <a:bodyPr bIns="0" anchor="b">
            <a:noAutofit/>
          </a:bodyPr>
          <a:lstStyle>
            <a:lvl1pPr algn="ctr">
              <a:defRPr sz="7200" b="1">
                <a:solidFill>
                  <a:schemeClr val="accent6">
                    <a:lumMod val="50000"/>
                  </a:schemeClr>
                </a:solidFill>
              </a:defRPr>
            </a:lvl1pPr>
          </a:lstStyle>
          <a:p>
            <a:r>
              <a:rPr lang="en-US"/>
              <a:t>Click to edit Master title style</a:t>
            </a:r>
            <a:endParaRPr lang="en-US" dirty="0"/>
          </a:p>
        </p:txBody>
      </p:sp>
      <p:sp>
        <p:nvSpPr>
          <p:cNvPr id="3" name="Subtitle 2"/>
          <p:cNvSpPr>
            <a:spLocks noGrp="1"/>
          </p:cNvSpPr>
          <p:nvPr>
            <p:ph type="subTitle" idx="1" hasCustomPrompt="1"/>
          </p:nvPr>
        </p:nvSpPr>
        <p:spPr>
          <a:xfrm>
            <a:off x="3750088" y="4688450"/>
            <a:ext cx="4832431" cy="941832"/>
          </a:xfrm>
          <a:solidFill>
            <a:schemeClr val="accent3">
              <a:lumMod val="60000"/>
              <a:lumOff val="40000"/>
            </a:schemeClr>
          </a:solidFill>
        </p:spPr>
        <p:txBody>
          <a:bodyPr tIns="0" bIns="0" anchor="ctr" anchorCtr="0">
            <a:noAutofit/>
          </a:bodyPr>
          <a:lstStyle>
            <a:lvl1pPr marL="0" indent="0" algn="ctr">
              <a:buNone/>
              <a:defRPr sz="1800" b="1" cap="all" baseline="0">
                <a:solidFill>
                  <a:schemeClr val="accent6">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Tree>
    <p:extLst>
      <p:ext uri="{BB962C8B-B14F-4D97-AF65-F5344CB8AC3E}">
        <p14:creationId xmlns:p14="http://schemas.microsoft.com/office/powerpoint/2010/main" val="28761306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troduction">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7D07426-496A-EEDB-DB53-15DA6D953759}"/>
              </a:ext>
            </a:extLst>
          </p:cNvPr>
          <p:cNvPicPr>
            <a:picLocks noChangeAspect="1"/>
          </p:cNvPicPr>
          <p:nvPr userDrawn="1"/>
        </p:nvPicPr>
        <p:blipFill>
          <a:blip r:embed="rId2"/>
          <a:srcRect/>
          <a:stretch/>
        </p:blipFill>
        <p:spPr>
          <a:xfrm>
            <a:off x="5145" y="2894"/>
            <a:ext cx="12181710" cy="6852212"/>
          </a:xfrm>
          <a:prstGeom prst="rect">
            <a:avLst/>
          </a:prstGeom>
        </p:spPr>
      </p:pic>
      <p:sp>
        <p:nvSpPr>
          <p:cNvPr id="9" name="Rectangle 8">
            <a:extLst>
              <a:ext uri="{FF2B5EF4-FFF2-40B4-BE49-F238E27FC236}">
                <a16:creationId xmlns:a16="http://schemas.microsoft.com/office/drawing/2014/main" id="{6CBDDD91-3F26-FF90-D1D4-3CCE786C792B}"/>
              </a:ext>
              <a:ext uri="{C183D7F6-B498-43B3-948B-1728B52AA6E4}">
                <adec:decorative xmlns:adec="http://schemas.microsoft.com/office/drawing/2017/decorative" val="1"/>
              </a:ext>
            </a:extLst>
          </p:cNvPr>
          <p:cNvSpPr/>
          <p:nvPr userDrawn="1"/>
        </p:nvSpPr>
        <p:spPr>
          <a:xfrm>
            <a:off x="2581154" y="451406"/>
            <a:ext cx="9142110" cy="5966285"/>
          </a:xfrm>
          <a:prstGeom prst="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hasCustomPrompt="1"/>
          </p:nvPr>
        </p:nvSpPr>
        <p:spPr>
          <a:xfrm>
            <a:off x="3181516" y="1193716"/>
            <a:ext cx="7964903" cy="738784"/>
          </a:xfrm>
          <a:solidFill>
            <a:schemeClr val="accent3">
              <a:lumMod val="60000"/>
              <a:lumOff val="40000"/>
            </a:schemeClr>
          </a:solidFill>
        </p:spPr>
        <p:txBody>
          <a:bodyPr tIns="0" bIns="0" anchor="ctr">
            <a:noAutofit/>
          </a:bodyPr>
          <a:lstStyle>
            <a:lvl1pPr algn="ctr">
              <a:defRPr sz="1800" b="1">
                <a:solidFill>
                  <a:schemeClr val="accent6">
                    <a:lumMod val="50000"/>
                  </a:schemeClr>
                </a:solidFill>
              </a:defRPr>
            </a:lvl1pPr>
          </a:lstStyle>
          <a:p>
            <a:r>
              <a:rPr lang="en-US" dirty="0"/>
              <a:t>Click to add title</a:t>
            </a:r>
          </a:p>
        </p:txBody>
      </p:sp>
      <p:sp>
        <p:nvSpPr>
          <p:cNvPr id="7" name="Content Placeholder 6">
            <a:extLst>
              <a:ext uri="{FF2B5EF4-FFF2-40B4-BE49-F238E27FC236}">
                <a16:creationId xmlns:a16="http://schemas.microsoft.com/office/drawing/2014/main" id="{69921446-DF3F-3352-E38A-4ADECA56C50F}"/>
              </a:ext>
            </a:extLst>
          </p:cNvPr>
          <p:cNvSpPr>
            <a:spLocks noGrp="1"/>
          </p:cNvSpPr>
          <p:nvPr>
            <p:ph sz="quarter" idx="15" hasCustomPrompt="1"/>
          </p:nvPr>
        </p:nvSpPr>
        <p:spPr>
          <a:xfrm>
            <a:off x="3165475" y="2556387"/>
            <a:ext cx="8237726" cy="3514213"/>
          </a:xfrm>
        </p:spPr>
        <p:txBody>
          <a:bodyPr>
            <a:normAutofit/>
          </a:bodyPr>
          <a:lstStyle>
            <a:lvl1pPr marL="0" indent="0">
              <a:lnSpc>
                <a:spcPct val="120000"/>
              </a:lnSpc>
              <a:spcBef>
                <a:spcPts val="600"/>
              </a:spcBef>
              <a:spcAft>
                <a:spcPts val="600"/>
              </a:spcAft>
              <a:buNone/>
              <a:defRPr sz="1800" b="1">
                <a:solidFill>
                  <a:schemeClr val="accent6">
                    <a:lumMod val="50000"/>
                  </a:schemeClr>
                </a:solidFill>
              </a:defRPr>
            </a:lvl1pPr>
            <a:lvl2pPr marL="283464" indent="-285750">
              <a:lnSpc>
                <a:spcPct val="120000"/>
              </a:lnSpc>
              <a:spcBef>
                <a:spcPts val="600"/>
              </a:spcBef>
              <a:spcAft>
                <a:spcPts val="600"/>
              </a:spcAft>
              <a:buFont typeface="Arial" panose="020B0604020202020204" pitchFamily="34" charset="0"/>
              <a:buChar char="•"/>
              <a:defRPr sz="1800" b="0">
                <a:solidFill>
                  <a:schemeClr val="accent6">
                    <a:lumMod val="50000"/>
                  </a:schemeClr>
                </a:solidFill>
              </a:defRPr>
            </a:lvl2pPr>
            <a:lvl3pPr marL="1200150" indent="-285750">
              <a:lnSpc>
                <a:spcPct val="120000"/>
              </a:lnSpc>
              <a:spcBef>
                <a:spcPts val="600"/>
              </a:spcBef>
              <a:spcAft>
                <a:spcPts val="600"/>
              </a:spcAft>
              <a:buFont typeface="Arial" panose="020B0604020202020204" pitchFamily="34" charset="0"/>
              <a:buChar char="•"/>
              <a:defRPr sz="1800" b="0">
                <a:solidFill>
                  <a:schemeClr val="accent6">
                    <a:lumMod val="50000"/>
                  </a:schemeClr>
                </a:solidFill>
              </a:defRPr>
            </a:lvl3pPr>
            <a:lvl4pPr marL="1657350" indent="-285750">
              <a:lnSpc>
                <a:spcPct val="120000"/>
              </a:lnSpc>
              <a:spcBef>
                <a:spcPts val="600"/>
              </a:spcBef>
              <a:spcAft>
                <a:spcPts val="600"/>
              </a:spcAft>
              <a:buFont typeface="Arial" panose="020B0604020202020204" pitchFamily="34" charset="0"/>
              <a:buChar char="•"/>
              <a:defRPr sz="1800" b="0">
                <a:solidFill>
                  <a:schemeClr val="accent6">
                    <a:lumMod val="50000"/>
                  </a:schemeClr>
                </a:solidFill>
              </a:defRPr>
            </a:lvl4pPr>
            <a:lvl5pPr marL="2114550" indent="-285750">
              <a:lnSpc>
                <a:spcPct val="120000"/>
              </a:lnSpc>
              <a:spcBef>
                <a:spcPts val="600"/>
              </a:spcBef>
              <a:spcAft>
                <a:spcPts val="600"/>
              </a:spcAft>
              <a:buFont typeface="Arial" panose="020B0604020202020204" pitchFamily="34" charset="0"/>
              <a:buChar char="•"/>
              <a:defRPr sz="1800" b="0">
                <a:solidFill>
                  <a:schemeClr val="accent6">
                    <a:lumMod val="50000"/>
                  </a:schemeClr>
                </a:solidFill>
              </a:defRPr>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Slide Number Placeholder 5">
            <a:extLst>
              <a:ext uri="{FF2B5EF4-FFF2-40B4-BE49-F238E27FC236}">
                <a16:creationId xmlns:a16="http://schemas.microsoft.com/office/drawing/2014/main" id="{4E2E9E07-A868-5C25-18ED-AE09DE213627}"/>
              </a:ext>
            </a:extLst>
          </p:cNvPr>
          <p:cNvSpPr>
            <a:spLocks noGrp="1"/>
          </p:cNvSpPr>
          <p:nvPr>
            <p:ph type="sldNum" sz="quarter" idx="4"/>
          </p:nvPr>
        </p:nvSpPr>
        <p:spPr>
          <a:xfrm>
            <a:off x="9916160" y="5821679"/>
            <a:ext cx="1948858" cy="1297003"/>
          </a:xfrm>
          <a:prstGeom prst="rect">
            <a:avLst/>
          </a:prstGeom>
        </p:spPr>
        <p:txBody>
          <a:bodyPr vert="horz" lIns="0" tIns="0" rIns="0" bIns="0" rtlCol="0" anchor="b" anchorCtr="0"/>
          <a:lstStyle>
            <a:lvl1pPr algn="r">
              <a:lnSpc>
                <a:spcPct val="80000"/>
              </a:lnSpc>
              <a:defRPr sz="8900" b="1" spc="-300" baseline="0">
                <a:solidFill>
                  <a:schemeClr val="accent6">
                    <a:lumMod val="50000"/>
                  </a:schemeClr>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873290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8BB1BAA-0BBA-094D-36BB-52209C5744FC}"/>
              </a:ext>
            </a:extLst>
          </p:cNvPr>
          <p:cNvPicPr>
            <a:picLocks noChangeAspect="1"/>
          </p:cNvPicPr>
          <p:nvPr userDrawn="1"/>
        </p:nvPicPr>
        <p:blipFill>
          <a:blip r:embed="rId2"/>
          <a:srcRect/>
          <a:stretch/>
        </p:blipFill>
        <p:spPr>
          <a:xfrm>
            <a:off x="13775" y="-7257"/>
            <a:ext cx="12169463" cy="6858000"/>
          </a:xfrm>
          <a:prstGeom prst="rect">
            <a:avLst/>
          </a:prstGeom>
        </p:spPr>
      </p:pic>
      <p:sp>
        <p:nvSpPr>
          <p:cNvPr id="9" name="Rectangle 8">
            <a:extLst>
              <a:ext uri="{FF2B5EF4-FFF2-40B4-BE49-F238E27FC236}">
                <a16:creationId xmlns:a16="http://schemas.microsoft.com/office/drawing/2014/main" id="{6CBDDD91-3F26-FF90-D1D4-3CCE786C792B}"/>
              </a:ext>
              <a:ext uri="{C183D7F6-B498-43B3-948B-1728B52AA6E4}">
                <adec:decorative xmlns:adec="http://schemas.microsoft.com/office/drawing/2017/decorative" val="1"/>
              </a:ext>
            </a:extLst>
          </p:cNvPr>
          <p:cNvSpPr/>
          <p:nvPr userDrawn="1"/>
        </p:nvSpPr>
        <p:spPr>
          <a:xfrm>
            <a:off x="5800280" y="532435"/>
            <a:ext cx="5924874" cy="5868365"/>
          </a:xfrm>
          <a:prstGeom prst="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a:extLst>
              <a:ext uri="{FF2B5EF4-FFF2-40B4-BE49-F238E27FC236}">
                <a16:creationId xmlns:a16="http://schemas.microsoft.com/office/drawing/2014/main" id="{28106E5D-F0FF-0F55-C4FF-7DD177C58C50}"/>
              </a:ext>
            </a:extLst>
          </p:cNvPr>
          <p:cNvSpPr>
            <a:spLocks noGrp="1"/>
          </p:cNvSpPr>
          <p:nvPr>
            <p:ph type="title" hasCustomPrompt="1"/>
          </p:nvPr>
        </p:nvSpPr>
        <p:spPr>
          <a:xfrm>
            <a:off x="6420654" y="960120"/>
            <a:ext cx="4621593" cy="3145536"/>
          </a:xfrm>
        </p:spPr>
        <p:txBody>
          <a:bodyPr/>
          <a:lstStyle>
            <a:lvl1pPr algn="ctr">
              <a:defRPr sz="5400" b="1">
                <a:solidFill>
                  <a:schemeClr val="accent6">
                    <a:lumMod val="50000"/>
                  </a:schemeClr>
                </a:solidFill>
              </a:defRPr>
            </a:lvl1pPr>
          </a:lstStyle>
          <a:p>
            <a:r>
              <a:rPr lang="en-US" dirty="0"/>
              <a:t>Click to add title</a:t>
            </a:r>
          </a:p>
        </p:txBody>
      </p:sp>
      <p:sp>
        <p:nvSpPr>
          <p:cNvPr id="12" name="Subtitle 2">
            <a:extLst>
              <a:ext uri="{FF2B5EF4-FFF2-40B4-BE49-F238E27FC236}">
                <a16:creationId xmlns:a16="http://schemas.microsoft.com/office/drawing/2014/main" id="{66AF09F6-0A31-C3AA-DF3A-7E062458EAC1}"/>
              </a:ext>
            </a:extLst>
          </p:cNvPr>
          <p:cNvSpPr>
            <a:spLocks noGrp="1"/>
          </p:cNvSpPr>
          <p:nvPr>
            <p:ph type="subTitle" idx="1" hasCustomPrompt="1"/>
          </p:nvPr>
        </p:nvSpPr>
        <p:spPr>
          <a:xfrm>
            <a:off x="6420654" y="4768520"/>
            <a:ext cx="4621593" cy="729206"/>
          </a:xfrm>
          <a:solidFill>
            <a:schemeClr val="accent3">
              <a:lumMod val="60000"/>
              <a:lumOff val="40000"/>
            </a:schemeClr>
          </a:solidFill>
        </p:spPr>
        <p:txBody>
          <a:bodyPr tIns="0" bIns="0" anchor="ctr" anchorCtr="0">
            <a:noAutofit/>
          </a:bodyPr>
          <a:lstStyle>
            <a:lvl1pPr marL="0" indent="0" algn="ctr">
              <a:buNone/>
              <a:defRPr sz="1800" b="1" cap="all" baseline="0">
                <a:solidFill>
                  <a:schemeClr val="accent6">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10" name="Picture Placeholder 9">
            <a:extLst>
              <a:ext uri="{FF2B5EF4-FFF2-40B4-BE49-F238E27FC236}">
                <a16:creationId xmlns:a16="http://schemas.microsoft.com/office/drawing/2014/main" id="{89E30A96-253C-806E-DA56-9C892971C17A}"/>
              </a:ext>
            </a:extLst>
          </p:cNvPr>
          <p:cNvSpPr>
            <a:spLocks noGrp="1"/>
          </p:cNvSpPr>
          <p:nvPr>
            <p:ph type="pic" sz="quarter" idx="11"/>
          </p:nvPr>
        </p:nvSpPr>
        <p:spPr>
          <a:xfrm>
            <a:off x="991499" y="-8626"/>
            <a:ext cx="4227271" cy="6889750"/>
          </a:xfrm>
          <a:solidFill>
            <a:schemeClr val="accent3">
              <a:lumMod val="20000"/>
              <a:lumOff val="80000"/>
            </a:schemeClr>
          </a:solidFill>
        </p:spPr>
        <p:txBody>
          <a:bodyPr>
            <a:normAutofit/>
          </a:bodyPr>
          <a:lstStyle>
            <a:lvl1pPr marL="0" indent="0" algn="ctr">
              <a:buNone/>
              <a:defRPr sz="1800"/>
            </a:lvl1pPr>
          </a:lstStyle>
          <a:p>
            <a:r>
              <a:rPr lang="en-US"/>
              <a:t>Click icon to add picture</a:t>
            </a:r>
            <a:endParaRPr lang="en-US" dirty="0"/>
          </a:p>
        </p:txBody>
      </p:sp>
      <p:sp>
        <p:nvSpPr>
          <p:cNvPr id="15" name="Slide Number Placeholder 5">
            <a:extLst>
              <a:ext uri="{FF2B5EF4-FFF2-40B4-BE49-F238E27FC236}">
                <a16:creationId xmlns:a16="http://schemas.microsoft.com/office/drawing/2014/main" id="{4E2E9E07-A868-5C25-18ED-AE09DE213627}"/>
              </a:ext>
            </a:extLst>
          </p:cNvPr>
          <p:cNvSpPr>
            <a:spLocks noGrp="1"/>
          </p:cNvSpPr>
          <p:nvPr>
            <p:ph type="sldNum" sz="quarter" idx="4"/>
          </p:nvPr>
        </p:nvSpPr>
        <p:spPr>
          <a:xfrm>
            <a:off x="9895840" y="5803095"/>
            <a:ext cx="1969178" cy="1315587"/>
          </a:xfrm>
          <a:prstGeom prst="rect">
            <a:avLst/>
          </a:prstGeom>
        </p:spPr>
        <p:txBody>
          <a:bodyPr vert="horz" lIns="0" tIns="0" rIns="0" bIns="0" rtlCol="0" anchor="b" anchorCtr="0"/>
          <a:lstStyle>
            <a:lvl1pPr algn="r">
              <a:lnSpc>
                <a:spcPct val="80000"/>
              </a:lnSpc>
              <a:defRPr sz="8900" b="1" spc="-300" baseline="0">
                <a:solidFill>
                  <a:schemeClr val="accent6">
                    <a:lumMod val="50000"/>
                  </a:schemeClr>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2903363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lumns 1">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4" name="Picture 8">
            <a:extLst>
              <a:ext uri="{FF2B5EF4-FFF2-40B4-BE49-F238E27FC236}">
                <a16:creationId xmlns:a16="http://schemas.microsoft.com/office/drawing/2014/main" id="{81E90A88-865C-F9ED-C2BB-25421BBEAF64}"/>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6CBDDD91-3F26-FF90-D1D4-3CCE786C792B}"/>
              </a:ext>
              <a:ext uri="{C183D7F6-B498-43B3-948B-1728B52AA6E4}">
                <adec:decorative xmlns:adec="http://schemas.microsoft.com/office/drawing/2017/decorative" val="1"/>
              </a:ext>
            </a:extLst>
          </p:cNvPr>
          <p:cNvSpPr/>
          <p:nvPr userDrawn="1"/>
        </p:nvSpPr>
        <p:spPr>
          <a:xfrm>
            <a:off x="477057" y="451406"/>
            <a:ext cx="11246207" cy="5966285"/>
          </a:xfrm>
          <a:prstGeom prst="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hasCustomPrompt="1"/>
          </p:nvPr>
        </p:nvSpPr>
        <p:spPr>
          <a:xfrm>
            <a:off x="980789" y="1115060"/>
            <a:ext cx="10149840" cy="914400"/>
          </a:xfrm>
          <a:solidFill>
            <a:schemeClr val="accent3">
              <a:lumMod val="60000"/>
              <a:lumOff val="40000"/>
            </a:schemeClr>
          </a:solidFill>
        </p:spPr>
        <p:txBody>
          <a:bodyPr tIns="0" bIns="0" anchor="ctr">
            <a:noAutofit/>
          </a:bodyPr>
          <a:lstStyle>
            <a:lvl1pPr algn="ctr">
              <a:defRPr sz="1800" b="1">
                <a:solidFill>
                  <a:schemeClr val="accent6">
                    <a:lumMod val="50000"/>
                  </a:schemeClr>
                </a:solidFill>
              </a:defRPr>
            </a:lvl1pPr>
          </a:lstStyle>
          <a:p>
            <a:r>
              <a:rPr lang="en-US" dirty="0"/>
              <a:t>Click to add title</a:t>
            </a:r>
          </a:p>
        </p:txBody>
      </p:sp>
      <p:sp>
        <p:nvSpPr>
          <p:cNvPr id="8" name="Content Placeholder 6">
            <a:extLst>
              <a:ext uri="{FF2B5EF4-FFF2-40B4-BE49-F238E27FC236}">
                <a16:creationId xmlns:a16="http://schemas.microsoft.com/office/drawing/2014/main" id="{BA3B1C17-899D-2FE2-0B01-60643853FB43}"/>
              </a:ext>
            </a:extLst>
          </p:cNvPr>
          <p:cNvSpPr>
            <a:spLocks noGrp="1"/>
          </p:cNvSpPr>
          <p:nvPr>
            <p:ph sz="quarter" idx="17" hasCustomPrompt="1"/>
          </p:nvPr>
        </p:nvSpPr>
        <p:spPr>
          <a:xfrm>
            <a:off x="978721" y="2301069"/>
            <a:ext cx="4892675" cy="3482792"/>
          </a:xfrm>
        </p:spPr>
        <p:txBody>
          <a:bodyPr>
            <a:normAutofit/>
          </a:bodyPr>
          <a:lstStyle>
            <a:lvl1pPr marL="283464" indent="-283464">
              <a:defRPr sz="1800"/>
            </a:lvl1pPr>
            <a:lvl2pPr indent="-283464">
              <a:defRPr sz="1600"/>
            </a:lvl2pPr>
            <a:lvl3pPr indent="-283464">
              <a:defRPr sz="1400"/>
            </a:lvl3pPr>
            <a:lvl4pPr indent="-283464">
              <a:defRPr sz="1200"/>
            </a:lvl4pPr>
            <a:lvl5pPr indent="-283464">
              <a:defRPr sz="12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6">
            <a:extLst>
              <a:ext uri="{FF2B5EF4-FFF2-40B4-BE49-F238E27FC236}">
                <a16:creationId xmlns:a16="http://schemas.microsoft.com/office/drawing/2014/main" id="{11C79FDB-6789-ED7D-E246-96F9F6DC0680}"/>
              </a:ext>
            </a:extLst>
          </p:cNvPr>
          <p:cNvSpPr>
            <a:spLocks noGrp="1"/>
          </p:cNvSpPr>
          <p:nvPr>
            <p:ph sz="quarter" idx="16" hasCustomPrompt="1"/>
          </p:nvPr>
        </p:nvSpPr>
        <p:spPr>
          <a:xfrm>
            <a:off x="6237288" y="2301069"/>
            <a:ext cx="4892675" cy="3482792"/>
          </a:xfrm>
        </p:spPr>
        <p:txBody>
          <a:bodyPr>
            <a:normAutofit/>
          </a:bodyPr>
          <a:lstStyle>
            <a:lvl1pPr marL="283464" indent="-283464">
              <a:lnSpc>
                <a:spcPct val="120000"/>
              </a:lnSpc>
              <a:spcBef>
                <a:spcPts val="0"/>
              </a:spcBef>
              <a:spcAft>
                <a:spcPts val="600"/>
              </a:spcAft>
              <a:defRPr sz="1800"/>
            </a:lvl1pPr>
            <a:lvl2pPr indent="-283464">
              <a:lnSpc>
                <a:spcPct val="120000"/>
              </a:lnSpc>
              <a:spcBef>
                <a:spcPts val="0"/>
              </a:spcBef>
              <a:spcAft>
                <a:spcPts val="600"/>
              </a:spcAft>
              <a:defRPr sz="1600"/>
            </a:lvl2pPr>
            <a:lvl3pPr indent="-283464">
              <a:lnSpc>
                <a:spcPct val="120000"/>
              </a:lnSpc>
              <a:spcBef>
                <a:spcPts val="0"/>
              </a:spcBef>
              <a:spcAft>
                <a:spcPts val="600"/>
              </a:spcAft>
              <a:defRPr sz="1400"/>
            </a:lvl3pPr>
            <a:lvl4pPr indent="-283464">
              <a:lnSpc>
                <a:spcPct val="120000"/>
              </a:lnSpc>
              <a:spcBef>
                <a:spcPts val="0"/>
              </a:spcBef>
              <a:spcAft>
                <a:spcPts val="600"/>
              </a:spcAft>
              <a:defRPr sz="1200"/>
            </a:lvl4pPr>
            <a:lvl5pPr indent="-283464">
              <a:lnSpc>
                <a:spcPct val="120000"/>
              </a:lnSpc>
              <a:spcBef>
                <a:spcPts val="0"/>
              </a:spcBef>
              <a:spcAft>
                <a:spcPts val="600"/>
              </a:spcAft>
              <a:defRPr sz="12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Slide Number Placeholder 5">
            <a:extLst>
              <a:ext uri="{FF2B5EF4-FFF2-40B4-BE49-F238E27FC236}">
                <a16:creationId xmlns:a16="http://schemas.microsoft.com/office/drawing/2014/main" id="{4E2E9E07-A868-5C25-18ED-AE09DE213627}"/>
              </a:ext>
            </a:extLst>
          </p:cNvPr>
          <p:cNvSpPr>
            <a:spLocks noGrp="1"/>
          </p:cNvSpPr>
          <p:nvPr>
            <p:ph type="sldNum" sz="quarter" idx="4"/>
          </p:nvPr>
        </p:nvSpPr>
        <p:spPr>
          <a:xfrm>
            <a:off x="10119360" y="5750559"/>
            <a:ext cx="1745658" cy="1368123"/>
          </a:xfrm>
          <a:prstGeom prst="rect">
            <a:avLst/>
          </a:prstGeom>
        </p:spPr>
        <p:txBody>
          <a:bodyPr vert="horz" lIns="0" tIns="0" rIns="0" bIns="0" rtlCol="0" anchor="b" anchorCtr="0"/>
          <a:lstStyle>
            <a:lvl1pPr algn="r">
              <a:lnSpc>
                <a:spcPct val="80000"/>
              </a:lnSpc>
              <a:defRPr sz="8900" b="1" spc="-300" baseline="0">
                <a:solidFill>
                  <a:schemeClr val="accent6">
                    <a:lumMod val="50000"/>
                  </a:schemeClr>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3420369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mage and Content 1">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7728253-E3DA-6D81-345D-04C29F71938A}"/>
              </a:ext>
            </a:extLst>
          </p:cNvPr>
          <p:cNvPicPr>
            <a:picLocks noChangeAspect="1"/>
          </p:cNvPicPr>
          <p:nvPr userDrawn="1"/>
        </p:nvPicPr>
        <p:blipFill>
          <a:blip r:embed="rId2"/>
          <a:srcRect/>
          <a:stretch/>
        </p:blipFill>
        <p:spPr>
          <a:xfrm>
            <a:off x="5145" y="2894"/>
            <a:ext cx="12181710" cy="6852212"/>
          </a:xfrm>
          <a:prstGeom prst="rect">
            <a:avLst/>
          </a:prstGeom>
        </p:spPr>
      </p:pic>
      <p:sp>
        <p:nvSpPr>
          <p:cNvPr id="9" name="Rectangle 8">
            <a:extLst>
              <a:ext uri="{FF2B5EF4-FFF2-40B4-BE49-F238E27FC236}">
                <a16:creationId xmlns:a16="http://schemas.microsoft.com/office/drawing/2014/main" id="{6CBDDD91-3F26-FF90-D1D4-3CCE786C792B}"/>
              </a:ext>
              <a:ext uri="{C183D7F6-B498-43B3-948B-1728B52AA6E4}">
                <adec:decorative xmlns:adec="http://schemas.microsoft.com/office/drawing/2017/decorative" val="1"/>
              </a:ext>
            </a:extLst>
          </p:cNvPr>
          <p:cNvSpPr/>
          <p:nvPr userDrawn="1"/>
        </p:nvSpPr>
        <p:spPr>
          <a:xfrm>
            <a:off x="2581154" y="451406"/>
            <a:ext cx="9142110" cy="5966285"/>
          </a:xfrm>
          <a:prstGeom prst="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hasCustomPrompt="1"/>
          </p:nvPr>
        </p:nvSpPr>
        <p:spPr>
          <a:xfrm>
            <a:off x="3181516" y="1193716"/>
            <a:ext cx="7964903" cy="738784"/>
          </a:xfrm>
          <a:solidFill>
            <a:schemeClr val="accent3">
              <a:lumMod val="60000"/>
              <a:lumOff val="40000"/>
            </a:schemeClr>
          </a:solidFill>
        </p:spPr>
        <p:txBody>
          <a:bodyPr tIns="0" bIns="0" anchor="ctr">
            <a:noAutofit/>
          </a:bodyPr>
          <a:lstStyle>
            <a:lvl1pPr algn="ctr">
              <a:defRPr sz="1800" b="1">
                <a:solidFill>
                  <a:schemeClr val="accent6">
                    <a:lumMod val="50000"/>
                  </a:schemeClr>
                </a:solidFill>
              </a:defRPr>
            </a:lvl1pPr>
          </a:lstStyle>
          <a:p>
            <a:r>
              <a:rPr lang="en-US" dirty="0"/>
              <a:t>Click to add title</a:t>
            </a:r>
          </a:p>
        </p:txBody>
      </p:sp>
      <p:sp>
        <p:nvSpPr>
          <p:cNvPr id="8" name="Picture Placeholder 7">
            <a:extLst>
              <a:ext uri="{FF2B5EF4-FFF2-40B4-BE49-F238E27FC236}">
                <a16:creationId xmlns:a16="http://schemas.microsoft.com/office/drawing/2014/main" id="{BE696E5A-37E4-7844-655B-462912CE36C6}"/>
              </a:ext>
            </a:extLst>
          </p:cNvPr>
          <p:cNvSpPr>
            <a:spLocks noGrp="1"/>
          </p:cNvSpPr>
          <p:nvPr>
            <p:ph type="pic" sz="quarter" idx="16"/>
          </p:nvPr>
        </p:nvSpPr>
        <p:spPr>
          <a:xfrm>
            <a:off x="443123" y="-899"/>
            <a:ext cx="1657350" cy="6858000"/>
          </a:xfrm>
          <a:solidFill>
            <a:schemeClr val="accent3">
              <a:lumMod val="20000"/>
              <a:lumOff val="80000"/>
            </a:schemeClr>
          </a:solidFill>
        </p:spPr>
        <p:txBody>
          <a:bodyPr>
            <a:normAutofit/>
          </a:bodyPr>
          <a:lstStyle>
            <a:lvl1pPr marL="0" indent="0" algn="ctr">
              <a:buNone/>
              <a:defRPr sz="1600">
                <a:solidFill>
                  <a:schemeClr val="accent6">
                    <a:lumMod val="50000"/>
                  </a:schemeClr>
                </a:solidFill>
              </a:defRPr>
            </a:lvl1pPr>
          </a:lstStyle>
          <a:p>
            <a:r>
              <a:rPr lang="en-US"/>
              <a:t>Click icon to add picture</a:t>
            </a:r>
            <a:endParaRPr lang="en-US" dirty="0"/>
          </a:p>
        </p:txBody>
      </p:sp>
      <p:sp>
        <p:nvSpPr>
          <p:cNvPr id="13" name="Content Placeholder 12">
            <a:extLst>
              <a:ext uri="{FF2B5EF4-FFF2-40B4-BE49-F238E27FC236}">
                <a16:creationId xmlns:a16="http://schemas.microsoft.com/office/drawing/2014/main" id="{958E6485-C17B-2771-87BA-0398E09E183C}"/>
              </a:ext>
            </a:extLst>
          </p:cNvPr>
          <p:cNvSpPr>
            <a:spLocks noGrp="1"/>
          </p:cNvSpPr>
          <p:nvPr>
            <p:ph sz="quarter" idx="17" hasCustomPrompt="1"/>
          </p:nvPr>
        </p:nvSpPr>
        <p:spPr>
          <a:xfrm>
            <a:off x="3165475" y="2555875"/>
            <a:ext cx="8237538" cy="3620638"/>
          </a:xfrm>
        </p:spPr>
        <p:txBody>
          <a:bodyPr>
            <a:normAutofit/>
          </a:bodyPr>
          <a:lstStyle>
            <a:lvl1pPr>
              <a:defRPr sz="1800">
                <a:solidFill>
                  <a:schemeClr val="accent6">
                    <a:lumMod val="50000"/>
                  </a:schemeClr>
                </a:solidFill>
              </a:defRPr>
            </a:lvl1pPr>
            <a:lvl2pPr>
              <a:defRPr sz="1600">
                <a:solidFill>
                  <a:schemeClr val="accent6">
                    <a:lumMod val="50000"/>
                  </a:schemeClr>
                </a:solidFill>
              </a:defRPr>
            </a:lvl2pPr>
            <a:lvl3pPr>
              <a:defRPr sz="1400">
                <a:solidFill>
                  <a:schemeClr val="accent6">
                    <a:lumMod val="50000"/>
                  </a:schemeClr>
                </a:solidFill>
              </a:defRPr>
            </a:lvl3pPr>
            <a:lvl4pPr>
              <a:defRPr sz="1200">
                <a:solidFill>
                  <a:schemeClr val="accent6">
                    <a:lumMod val="50000"/>
                  </a:schemeClr>
                </a:solidFill>
              </a:defRPr>
            </a:lvl4pPr>
            <a:lvl5pPr>
              <a:defRPr sz="1200">
                <a:solidFill>
                  <a:schemeClr val="accent6">
                    <a:lumMod val="50000"/>
                  </a:schemeClr>
                </a:solidFill>
              </a:defRPr>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Slide Number Placeholder 5">
            <a:extLst>
              <a:ext uri="{FF2B5EF4-FFF2-40B4-BE49-F238E27FC236}">
                <a16:creationId xmlns:a16="http://schemas.microsoft.com/office/drawing/2014/main" id="{4E2E9E07-A868-5C25-18ED-AE09DE213627}"/>
              </a:ext>
            </a:extLst>
          </p:cNvPr>
          <p:cNvSpPr>
            <a:spLocks noGrp="1"/>
          </p:cNvSpPr>
          <p:nvPr>
            <p:ph type="sldNum" sz="quarter" idx="4"/>
          </p:nvPr>
        </p:nvSpPr>
        <p:spPr>
          <a:xfrm>
            <a:off x="9916160" y="5821679"/>
            <a:ext cx="1948858" cy="1297003"/>
          </a:xfrm>
          <a:prstGeom prst="rect">
            <a:avLst/>
          </a:prstGeom>
        </p:spPr>
        <p:txBody>
          <a:bodyPr vert="horz" lIns="0" tIns="0" rIns="0" bIns="0" rtlCol="0" anchor="b" anchorCtr="0"/>
          <a:lstStyle>
            <a:lvl1pPr algn="r">
              <a:lnSpc>
                <a:spcPct val="80000"/>
              </a:lnSpc>
              <a:defRPr sz="8900" b="1" spc="-300" baseline="0">
                <a:solidFill>
                  <a:schemeClr val="accent6">
                    <a:lumMod val="50000"/>
                  </a:schemeClr>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5807551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lumns 2">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5EE5B0F-FC85-2832-52DD-74B32C94FF99}"/>
              </a:ext>
            </a:extLst>
          </p:cNvPr>
          <p:cNvPicPr>
            <a:picLocks noChangeAspect="1"/>
          </p:cNvPicPr>
          <p:nvPr userDrawn="1"/>
        </p:nvPicPr>
        <p:blipFill>
          <a:blip r:embed="rId2"/>
          <a:srcRect/>
          <a:stretch/>
        </p:blipFill>
        <p:spPr>
          <a:xfrm>
            <a:off x="12700" y="0"/>
            <a:ext cx="12166599" cy="6858000"/>
          </a:xfrm>
          <a:prstGeom prst="rect">
            <a:avLst/>
          </a:prstGeom>
        </p:spPr>
      </p:pic>
      <p:sp>
        <p:nvSpPr>
          <p:cNvPr id="9" name="Rectangle 8">
            <a:extLst>
              <a:ext uri="{FF2B5EF4-FFF2-40B4-BE49-F238E27FC236}">
                <a16:creationId xmlns:a16="http://schemas.microsoft.com/office/drawing/2014/main" id="{6CBDDD91-3F26-FF90-D1D4-3CCE786C792B}"/>
              </a:ext>
              <a:ext uri="{C183D7F6-B498-43B3-948B-1728B52AA6E4}">
                <adec:decorative xmlns:adec="http://schemas.microsoft.com/office/drawing/2017/decorative" val="1"/>
              </a:ext>
            </a:extLst>
          </p:cNvPr>
          <p:cNvSpPr/>
          <p:nvPr userDrawn="1"/>
        </p:nvSpPr>
        <p:spPr>
          <a:xfrm>
            <a:off x="1361439" y="451406"/>
            <a:ext cx="10354906" cy="5966285"/>
          </a:xfrm>
          <a:prstGeom prst="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hasCustomPrompt="1"/>
          </p:nvPr>
        </p:nvSpPr>
        <p:spPr>
          <a:xfrm>
            <a:off x="1809997" y="1100989"/>
            <a:ext cx="9464150" cy="921683"/>
          </a:xfrm>
          <a:solidFill>
            <a:schemeClr val="accent3">
              <a:lumMod val="60000"/>
              <a:lumOff val="40000"/>
            </a:schemeClr>
          </a:solidFill>
        </p:spPr>
        <p:txBody>
          <a:bodyPr tIns="0" bIns="0" anchor="ctr" anchorCtr="0">
            <a:noAutofit/>
          </a:bodyPr>
          <a:lstStyle>
            <a:lvl1pPr algn="ctr">
              <a:defRPr sz="1800" b="1" cap="all" baseline="0">
                <a:solidFill>
                  <a:schemeClr val="accent6">
                    <a:lumMod val="50000"/>
                  </a:schemeClr>
                </a:solidFill>
              </a:defRPr>
            </a:lvl1pPr>
          </a:lstStyle>
          <a:p>
            <a:r>
              <a:rPr lang="en-US" dirty="0"/>
              <a:t>Click to add title</a:t>
            </a:r>
          </a:p>
        </p:txBody>
      </p:sp>
      <p:sp>
        <p:nvSpPr>
          <p:cNvPr id="7" name="Content Placeholder 6">
            <a:extLst>
              <a:ext uri="{FF2B5EF4-FFF2-40B4-BE49-F238E27FC236}">
                <a16:creationId xmlns:a16="http://schemas.microsoft.com/office/drawing/2014/main" id="{34D558C2-5388-26DA-C2BE-AC226426CD2F}"/>
              </a:ext>
            </a:extLst>
          </p:cNvPr>
          <p:cNvSpPr>
            <a:spLocks noGrp="1"/>
          </p:cNvSpPr>
          <p:nvPr>
            <p:ph sz="quarter" idx="15" hasCustomPrompt="1"/>
          </p:nvPr>
        </p:nvSpPr>
        <p:spPr>
          <a:xfrm>
            <a:off x="1796158" y="2286688"/>
            <a:ext cx="4160699" cy="4003675"/>
          </a:xfrm>
        </p:spPr>
        <p:txBody>
          <a:bodyPr>
            <a:normAutofit/>
          </a:bodyPr>
          <a:lstStyle>
            <a:lvl1pPr marL="0" indent="0" algn="ctr">
              <a:lnSpc>
                <a:spcPct val="120000"/>
              </a:lnSpc>
              <a:spcBef>
                <a:spcPts val="0"/>
              </a:spcBef>
              <a:spcAft>
                <a:spcPts val="600"/>
              </a:spcAft>
              <a:buNone/>
              <a:defRPr sz="1800"/>
            </a:lvl1pPr>
            <a:lvl2pPr marL="0" indent="0" algn="ctr">
              <a:lnSpc>
                <a:spcPct val="120000"/>
              </a:lnSpc>
              <a:spcBef>
                <a:spcPts val="0"/>
              </a:spcBef>
              <a:spcAft>
                <a:spcPts val="600"/>
              </a:spcAft>
              <a:buNone/>
              <a:defRPr sz="1600"/>
            </a:lvl2pPr>
            <a:lvl3pPr marL="0" indent="0" algn="ctr">
              <a:lnSpc>
                <a:spcPct val="120000"/>
              </a:lnSpc>
              <a:spcBef>
                <a:spcPts val="0"/>
              </a:spcBef>
              <a:spcAft>
                <a:spcPts val="600"/>
              </a:spcAft>
              <a:buNone/>
              <a:defRPr sz="1400"/>
            </a:lvl3pPr>
            <a:lvl4pPr marL="0" indent="0" algn="ctr">
              <a:lnSpc>
                <a:spcPct val="120000"/>
              </a:lnSpc>
              <a:spcBef>
                <a:spcPts val="0"/>
              </a:spcBef>
              <a:spcAft>
                <a:spcPts val="600"/>
              </a:spcAft>
              <a:buNone/>
              <a:defRPr sz="1200"/>
            </a:lvl4pPr>
            <a:lvl5pPr marL="0" indent="0" algn="ctr">
              <a:lnSpc>
                <a:spcPct val="120000"/>
              </a:lnSpc>
              <a:spcBef>
                <a:spcPts val="0"/>
              </a:spcBef>
              <a:spcAft>
                <a:spcPts val="600"/>
              </a:spcAft>
              <a:buNone/>
              <a:defRPr sz="12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6">
            <a:extLst>
              <a:ext uri="{FF2B5EF4-FFF2-40B4-BE49-F238E27FC236}">
                <a16:creationId xmlns:a16="http://schemas.microsoft.com/office/drawing/2014/main" id="{32D1E30A-3770-4825-553A-18C9DD793852}"/>
              </a:ext>
            </a:extLst>
          </p:cNvPr>
          <p:cNvSpPr>
            <a:spLocks noGrp="1"/>
          </p:cNvSpPr>
          <p:nvPr>
            <p:ph sz="quarter" idx="16" hasCustomPrompt="1"/>
          </p:nvPr>
        </p:nvSpPr>
        <p:spPr>
          <a:xfrm>
            <a:off x="7113448" y="2286688"/>
            <a:ext cx="4160699" cy="4003675"/>
          </a:xfrm>
        </p:spPr>
        <p:txBody>
          <a:bodyPr>
            <a:normAutofit/>
          </a:bodyPr>
          <a:lstStyle>
            <a:lvl1pPr marL="0" indent="0" algn="ctr">
              <a:lnSpc>
                <a:spcPct val="120000"/>
              </a:lnSpc>
              <a:spcBef>
                <a:spcPts val="0"/>
              </a:spcBef>
              <a:spcAft>
                <a:spcPts val="600"/>
              </a:spcAft>
              <a:buNone/>
              <a:defRPr sz="1800"/>
            </a:lvl1pPr>
            <a:lvl2pPr marL="0" indent="0" algn="ctr">
              <a:lnSpc>
                <a:spcPct val="120000"/>
              </a:lnSpc>
              <a:spcBef>
                <a:spcPts val="0"/>
              </a:spcBef>
              <a:spcAft>
                <a:spcPts val="600"/>
              </a:spcAft>
              <a:buNone/>
              <a:defRPr sz="1600"/>
            </a:lvl2pPr>
            <a:lvl3pPr marL="0" indent="0" algn="ctr">
              <a:lnSpc>
                <a:spcPct val="120000"/>
              </a:lnSpc>
              <a:spcBef>
                <a:spcPts val="0"/>
              </a:spcBef>
              <a:spcAft>
                <a:spcPts val="600"/>
              </a:spcAft>
              <a:buNone/>
              <a:defRPr sz="1400"/>
            </a:lvl3pPr>
            <a:lvl4pPr marL="0" indent="0" algn="ctr">
              <a:lnSpc>
                <a:spcPct val="120000"/>
              </a:lnSpc>
              <a:spcBef>
                <a:spcPts val="0"/>
              </a:spcBef>
              <a:spcAft>
                <a:spcPts val="600"/>
              </a:spcAft>
              <a:buNone/>
              <a:defRPr sz="1200"/>
            </a:lvl4pPr>
            <a:lvl5pPr marL="0" indent="0" algn="ctr">
              <a:lnSpc>
                <a:spcPct val="120000"/>
              </a:lnSpc>
              <a:spcBef>
                <a:spcPts val="0"/>
              </a:spcBef>
              <a:spcAft>
                <a:spcPts val="600"/>
              </a:spcAft>
              <a:buNone/>
              <a:defRPr sz="12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Slide Number Placeholder 5">
            <a:extLst>
              <a:ext uri="{FF2B5EF4-FFF2-40B4-BE49-F238E27FC236}">
                <a16:creationId xmlns:a16="http://schemas.microsoft.com/office/drawing/2014/main" id="{4E2E9E07-A868-5C25-18ED-AE09DE213627}"/>
              </a:ext>
            </a:extLst>
          </p:cNvPr>
          <p:cNvSpPr>
            <a:spLocks noGrp="1"/>
          </p:cNvSpPr>
          <p:nvPr>
            <p:ph type="sldNum" sz="quarter" idx="4"/>
          </p:nvPr>
        </p:nvSpPr>
        <p:spPr>
          <a:xfrm>
            <a:off x="10122710" y="5811519"/>
            <a:ext cx="1742307" cy="1307163"/>
          </a:xfrm>
          <a:prstGeom prst="rect">
            <a:avLst/>
          </a:prstGeom>
        </p:spPr>
        <p:txBody>
          <a:bodyPr vert="horz" lIns="0" tIns="0" rIns="0" bIns="0" rtlCol="0" anchor="b" anchorCtr="0"/>
          <a:lstStyle>
            <a:lvl1pPr algn="r">
              <a:lnSpc>
                <a:spcPct val="80000"/>
              </a:lnSpc>
              <a:defRPr sz="8900" b="1" spc="-300" baseline="0">
                <a:solidFill>
                  <a:schemeClr val="accent6">
                    <a:lumMod val="50000"/>
                  </a:schemeClr>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7090702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able and Content">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3" name="Picture 8">
            <a:extLst>
              <a:ext uri="{FF2B5EF4-FFF2-40B4-BE49-F238E27FC236}">
                <a16:creationId xmlns:a16="http://schemas.microsoft.com/office/drawing/2014/main" id="{7A6BBBB3-641A-CFC0-516F-63B74C40F670}"/>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6CBDDD91-3F26-FF90-D1D4-3CCE786C792B}"/>
              </a:ext>
              <a:ext uri="{C183D7F6-B498-43B3-948B-1728B52AA6E4}">
                <adec:decorative xmlns:adec="http://schemas.microsoft.com/office/drawing/2017/decorative" val="1"/>
              </a:ext>
            </a:extLst>
          </p:cNvPr>
          <p:cNvSpPr/>
          <p:nvPr userDrawn="1"/>
        </p:nvSpPr>
        <p:spPr>
          <a:xfrm>
            <a:off x="477057" y="451406"/>
            <a:ext cx="11246207" cy="5966285"/>
          </a:xfrm>
          <a:prstGeom prst="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hasCustomPrompt="1"/>
          </p:nvPr>
        </p:nvSpPr>
        <p:spPr>
          <a:xfrm>
            <a:off x="980789" y="1115060"/>
            <a:ext cx="10149840" cy="914400"/>
          </a:xfrm>
          <a:solidFill>
            <a:schemeClr val="accent3">
              <a:lumMod val="60000"/>
              <a:lumOff val="40000"/>
            </a:schemeClr>
          </a:solidFill>
        </p:spPr>
        <p:txBody>
          <a:bodyPr tIns="0" bIns="0" anchor="ctr">
            <a:noAutofit/>
          </a:bodyPr>
          <a:lstStyle>
            <a:lvl1pPr algn="ctr">
              <a:defRPr sz="1800" b="1">
                <a:solidFill>
                  <a:schemeClr val="accent6">
                    <a:lumMod val="50000"/>
                  </a:schemeClr>
                </a:solidFill>
              </a:defRPr>
            </a:lvl1pPr>
          </a:lstStyle>
          <a:p>
            <a:r>
              <a:rPr lang="en-US" dirty="0"/>
              <a:t>Click to add title</a:t>
            </a:r>
          </a:p>
        </p:txBody>
      </p:sp>
      <p:sp>
        <p:nvSpPr>
          <p:cNvPr id="6" name="Table Placeholder 5">
            <a:extLst>
              <a:ext uri="{FF2B5EF4-FFF2-40B4-BE49-F238E27FC236}">
                <a16:creationId xmlns:a16="http://schemas.microsoft.com/office/drawing/2014/main" id="{A4C64D22-E188-73F4-E0FE-F09DDC5CB305}"/>
              </a:ext>
            </a:extLst>
          </p:cNvPr>
          <p:cNvSpPr>
            <a:spLocks noGrp="1"/>
          </p:cNvSpPr>
          <p:nvPr>
            <p:ph type="tbl" sz="quarter" idx="17"/>
          </p:nvPr>
        </p:nvSpPr>
        <p:spPr>
          <a:xfrm>
            <a:off x="979488" y="2311400"/>
            <a:ext cx="7091362" cy="3471863"/>
          </a:xfrm>
        </p:spPr>
        <p:txBody>
          <a:bodyPr/>
          <a:lstStyle/>
          <a:p>
            <a:r>
              <a:rPr lang="en-US"/>
              <a:t>Click icon to add table</a:t>
            </a:r>
            <a:endParaRPr lang="en-US" dirty="0"/>
          </a:p>
        </p:txBody>
      </p:sp>
      <p:sp>
        <p:nvSpPr>
          <p:cNvPr id="7" name="Content Placeholder 6">
            <a:extLst>
              <a:ext uri="{FF2B5EF4-FFF2-40B4-BE49-F238E27FC236}">
                <a16:creationId xmlns:a16="http://schemas.microsoft.com/office/drawing/2014/main" id="{11C79FDB-6789-ED7D-E246-96F9F6DC0680}"/>
              </a:ext>
            </a:extLst>
          </p:cNvPr>
          <p:cNvSpPr>
            <a:spLocks noGrp="1"/>
          </p:cNvSpPr>
          <p:nvPr>
            <p:ph sz="quarter" idx="16" hasCustomPrompt="1"/>
          </p:nvPr>
        </p:nvSpPr>
        <p:spPr>
          <a:xfrm>
            <a:off x="8445190" y="2301069"/>
            <a:ext cx="2684773" cy="3482792"/>
          </a:xfrm>
        </p:spPr>
        <p:txBody>
          <a:bodyPr>
            <a:normAutofit/>
          </a:bodyPr>
          <a:lstStyle>
            <a:lvl1pPr marL="283464" indent="-283464">
              <a:lnSpc>
                <a:spcPct val="120000"/>
              </a:lnSpc>
              <a:spcBef>
                <a:spcPts val="0"/>
              </a:spcBef>
              <a:spcAft>
                <a:spcPts val="600"/>
              </a:spcAft>
              <a:defRPr sz="1800"/>
            </a:lvl1pPr>
            <a:lvl2pPr indent="-283464">
              <a:lnSpc>
                <a:spcPct val="120000"/>
              </a:lnSpc>
              <a:spcBef>
                <a:spcPts val="0"/>
              </a:spcBef>
              <a:spcAft>
                <a:spcPts val="600"/>
              </a:spcAft>
              <a:defRPr sz="1600"/>
            </a:lvl2pPr>
            <a:lvl3pPr indent="-283464">
              <a:lnSpc>
                <a:spcPct val="120000"/>
              </a:lnSpc>
              <a:spcBef>
                <a:spcPts val="0"/>
              </a:spcBef>
              <a:spcAft>
                <a:spcPts val="600"/>
              </a:spcAft>
              <a:defRPr sz="1400"/>
            </a:lvl3pPr>
            <a:lvl4pPr indent="-283464">
              <a:lnSpc>
                <a:spcPct val="120000"/>
              </a:lnSpc>
              <a:spcBef>
                <a:spcPts val="0"/>
              </a:spcBef>
              <a:spcAft>
                <a:spcPts val="600"/>
              </a:spcAft>
              <a:defRPr sz="1200"/>
            </a:lvl4pPr>
            <a:lvl5pPr indent="-283464">
              <a:lnSpc>
                <a:spcPct val="120000"/>
              </a:lnSpc>
              <a:spcBef>
                <a:spcPts val="0"/>
              </a:spcBef>
              <a:spcAft>
                <a:spcPts val="600"/>
              </a:spcAft>
              <a:defRPr sz="12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Slide Number Placeholder 5">
            <a:extLst>
              <a:ext uri="{FF2B5EF4-FFF2-40B4-BE49-F238E27FC236}">
                <a16:creationId xmlns:a16="http://schemas.microsoft.com/office/drawing/2014/main" id="{4E2E9E07-A868-5C25-18ED-AE09DE213627}"/>
              </a:ext>
            </a:extLst>
          </p:cNvPr>
          <p:cNvSpPr>
            <a:spLocks noGrp="1"/>
          </p:cNvSpPr>
          <p:nvPr>
            <p:ph type="sldNum" sz="quarter" idx="4"/>
          </p:nvPr>
        </p:nvSpPr>
        <p:spPr>
          <a:xfrm>
            <a:off x="10119360" y="5882640"/>
            <a:ext cx="1745658" cy="1236042"/>
          </a:xfrm>
          <a:prstGeom prst="rect">
            <a:avLst/>
          </a:prstGeom>
        </p:spPr>
        <p:txBody>
          <a:bodyPr vert="horz" lIns="0" tIns="0" rIns="0" bIns="0" rtlCol="0" anchor="b" anchorCtr="0"/>
          <a:lstStyle>
            <a:lvl1pPr algn="r">
              <a:lnSpc>
                <a:spcPct val="80000"/>
              </a:lnSpc>
              <a:defRPr sz="8900" b="1" spc="-300" baseline="0">
                <a:solidFill>
                  <a:schemeClr val="accent6">
                    <a:lumMod val="50000"/>
                  </a:schemeClr>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8428477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0" y="763867"/>
            <a:ext cx="10820400" cy="1293028"/>
          </a:xfrm>
          <a:prstGeom prst="rect">
            <a:avLst/>
          </a:prstGeom>
        </p:spPr>
        <p:txBody>
          <a:bodyPr vert="horz" lIns="91440" tIns="45720" rIns="91440" bIns="45720" rtlCol="0" anchor="b" anchorCtr="0">
            <a:noAutofit/>
          </a:bodyPr>
          <a:lstStyle/>
          <a:p>
            <a:r>
              <a:rPr lang="en-US"/>
              <a:t>Click to edit Master title style</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9" name="Slide Number Placeholder 5">
            <a:extLst>
              <a:ext uri="{FF2B5EF4-FFF2-40B4-BE49-F238E27FC236}">
                <a16:creationId xmlns:a16="http://schemas.microsoft.com/office/drawing/2014/main" id="{07853FA9-5039-030A-0DE6-246C9F50ABF0}"/>
              </a:ext>
            </a:extLst>
          </p:cNvPr>
          <p:cNvSpPr>
            <a:spLocks noGrp="1"/>
          </p:cNvSpPr>
          <p:nvPr>
            <p:ph type="sldNum" sz="quarter" idx="4"/>
          </p:nvPr>
        </p:nvSpPr>
        <p:spPr>
          <a:xfrm>
            <a:off x="9121818" y="5571597"/>
            <a:ext cx="2743200" cy="1547086"/>
          </a:xfrm>
          <a:prstGeom prst="rect">
            <a:avLst/>
          </a:prstGeom>
        </p:spPr>
        <p:txBody>
          <a:bodyPr vert="horz" lIns="0" tIns="0" rIns="0" bIns="0" rtlCol="0" anchor="b" anchorCtr="0"/>
          <a:lstStyle>
            <a:lvl1pPr algn="r">
              <a:lnSpc>
                <a:spcPct val="80000"/>
              </a:lnSpc>
              <a:defRPr sz="8900" b="1" spc="-300" baseline="0">
                <a:solidFill>
                  <a:schemeClr val="accent6">
                    <a:lumMod val="50000"/>
                  </a:schemeClr>
                </a:solidFill>
              </a:defRPr>
            </a:lvl1pPr>
          </a:lstStyle>
          <a:p>
            <a:fld id="{6D22F896-40B5-4ADD-8801-0D06FADFA095}" type="slidenum">
              <a:rPr lang="en-US" smtClean="0"/>
              <a:pPr/>
              <a:t>‹#›</a:t>
            </a:fld>
            <a:endParaRPr lang="en-US" dirty="0"/>
          </a:p>
        </p:txBody>
      </p:sp>
    </p:spTree>
  </p:cSld>
  <p:clrMap bg1="dk1" tx1="lt1" bg2="dk2" tx2="lt2" accent1="accent1" accent2="accent2" accent3="accent3" accent4="accent4" accent5="accent5" accent6="accent6" hlink="hlink" folHlink="folHlink"/>
  <p:sldLayoutIdLst>
    <p:sldLayoutId id="2147483651" r:id="rId1"/>
    <p:sldLayoutId id="2147483652" r:id="rId2"/>
    <p:sldLayoutId id="2147483679" r:id="rId3"/>
    <p:sldLayoutId id="2147483653" r:id="rId4"/>
    <p:sldLayoutId id="2147483657" r:id="rId5"/>
    <p:sldLayoutId id="2147483681" r:id="rId6"/>
    <p:sldLayoutId id="2147483680" r:id="rId7"/>
    <p:sldLayoutId id="2147483662" r:id="rId8"/>
    <p:sldLayoutId id="2147483683" r:id="rId9"/>
    <p:sldLayoutId id="2147483684" r:id="rId10"/>
    <p:sldLayoutId id="2147483654" r:id="rId11"/>
    <p:sldLayoutId id="2147483667" r:id="rId12"/>
    <p:sldLayoutId id="2147483665" r:id="rId13"/>
    <p:sldLayoutId id="2147483685" r:id="rId14"/>
    <p:sldLayoutId id="2147483686" r:id="rId15"/>
    <p:sldLayoutId id="2147483687" r:id="rId16"/>
  </p:sldLayoutIdLst>
  <p:hf sldNum="0" hdr="0" ftr="0" dt="0"/>
  <p:txStyles>
    <p:titleStyle>
      <a:lvl1pPr algn="l" defTabSz="914400" rtl="0" eaLnBrk="1" latinLnBrk="0" hangingPunct="1">
        <a:lnSpc>
          <a:spcPct val="90000"/>
        </a:lnSpc>
        <a:spcBef>
          <a:spcPct val="0"/>
        </a:spcBef>
        <a:buNone/>
        <a:defRPr sz="4000" kern="1200" cap="all" baseline="0">
          <a:solidFill>
            <a:schemeClr val="accent6">
              <a:lumMod val="50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accent6">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accent6">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accent6">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accent6">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accent6">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5.xml"/><Relationship Id="rId1" Type="http://schemas.openxmlformats.org/officeDocument/2006/relationships/video" Target="https://www.youtube.com/embed/bgi4Hw6QR8w?feature=oembed" TargetMode="External"/><Relationship Id="rId6" Type="http://schemas.openxmlformats.org/officeDocument/2006/relationships/image" Target="../media/image14.jpeg"/><Relationship Id="rId5" Type="http://schemas.microsoft.com/office/2007/relationships/hdphoto" Target="../media/hdphoto1.wdp"/><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5.xml"/><Relationship Id="rId1" Type="http://schemas.openxmlformats.org/officeDocument/2006/relationships/slideLayout" Target="../slideLayouts/slideLayout11.xml"/><Relationship Id="rId6" Type="http://schemas.openxmlformats.org/officeDocument/2006/relationships/image" Target="../media/image17.png"/><Relationship Id="rId5" Type="http://schemas.microsoft.com/office/2007/relationships/hdphoto" Target="../media/hdphoto2.wdp"/><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E26165F-7820-1D40-988A-76F18A38F717}"/>
              </a:ext>
            </a:extLst>
          </p:cNvPr>
          <p:cNvSpPr>
            <a:spLocks noGrp="1"/>
          </p:cNvSpPr>
          <p:nvPr>
            <p:ph type="ctrTitle"/>
          </p:nvPr>
        </p:nvSpPr>
        <p:spPr/>
        <p:txBody>
          <a:bodyPr/>
          <a:lstStyle/>
          <a:p>
            <a:r>
              <a:rPr lang="en-US" sz="9600" b="1" i="1" dirty="0"/>
              <a:t>Live Free</a:t>
            </a:r>
            <a:br>
              <a:rPr lang="en-US" b="1" dirty="0"/>
            </a:br>
            <a:r>
              <a:rPr lang="en-US" b="1" dirty="0"/>
              <a:t> </a:t>
            </a:r>
            <a:r>
              <a:rPr lang="en-US" sz="5400" b="1" dirty="0"/>
              <a:t>By Elizabeth Woodson</a:t>
            </a:r>
            <a:br>
              <a:rPr lang="en-US" b="1" dirty="0"/>
            </a:br>
            <a:br>
              <a:rPr lang="en-US" b="1" dirty="0"/>
            </a:br>
            <a:r>
              <a:rPr lang="en-US" sz="4400" b="1" dirty="0"/>
              <a:t>Bible Study On The Book of Galatians</a:t>
            </a:r>
          </a:p>
        </p:txBody>
      </p:sp>
      <p:pic>
        <p:nvPicPr>
          <p:cNvPr id="3" name="Picture 2" descr="A logo with a tree and text&#10;&#10;AI-generated content may be incorrect.">
            <a:extLst>
              <a:ext uri="{FF2B5EF4-FFF2-40B4-BE49-F238E27FC236}">
                <a16:creationId xmlns:a16="http://schemas.microsoft.com/office/drawing/2014/main" id="{E50571B1-CDCD-8091-CCF5-BDF834ED7457}"/>
              </a:ext>
            </a:extLst>
          </p:cNvPr>
          <p:cNvPicPr>
            <a:picLocks noChangeAspect="1"/>
          </p:cNvPicPr>
          <p:nvPr/>
        </p:nvPicPr>
        <p:blipFill>
          <a:blip r:embed="rId3"/>
          <a:stretch>
            <a:fillRect/>
          </a:stretch>
        </p:blipFill>
        <p:spPr>
          <a:xfrm>
            <a:off x="10272281" y="4931596"/>
            <a:ext cx="1833853" cy="1833853"/>
          </a:xfrm>
          <a:prstGeom prst="rect">
            <a:avLst/>
          </a:prstGeom>
        </p:spPr>
      </p:pic>
    </p:spTree>
    <p:extLst>
      <p:ext uri="{BB962C8B-B14F-4D97-AF65-F5344CB8AC3E}">
        <p14:creationId xmlns:p14="http://schemas.microsoft.com/office/powerpoint/2010/main" val="23527083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D93A09-8EE1-0589-6584-5A80C8CBAC65}"/>
            </a:ext>
          </a:extLst>
        </p:cNvPr>
        <p:cNvGrpSpPr/>
        <p:nvPr/>
      </p:nvGrpSpPr>
      <p:grpSpPr>
        <a:xfrm>
          <a:off x="0" y="0"/>
          <a:ext cx="0" cy="0"/>
          <a:chOff x="0" y="0"/>
          <a:chExt cx="0" cy="0"/>
        </a:xfrm>
      </p:grpSpPr>
      <p:sp>
        <p:nvSpPr>
          <p:cNvPr id="22" name="Title 1">
            <a:extLst>
              <a:ext uri="{FF2B5EF4-FFF2-40B4-BE49-F238E27FC236}">
                <a16:creationId xmlns:a16="http://schemas.microsoft.com/office/drawing/2014/main" id="{A8314A1D-E8CE-C7A5-477D-AC8301088F12}"/>
              </a:ext>
            </a:extLst>
          </p:cNvPr>
          <p:cNvSpPr>
            <a:spLocks noGrp="1"/>
          </p:cNvSpPr>
          <p:nvPr>
            <p:ph type="title"/>
          </p:nvPr>
        </p:nvSpPr>
        <p:spPr>
          <a:xfrm>
            <a:off x="6420654" y="960120"/>
            <a:ext cx="4621593" cy="3145536"/>
          </a:xfrm>
        </p:spPr>
        <p:txBody>
          <a:bodyPr anchor="b"/>
          <a:lstStyle/>
          <a:p>
            <a:r>
              <a:rPr lang="en-US" b="0" dirty="0"/>
              <a:t>Praise And Worship</a:t>
            </a:r>
            <a:endParaRPr lang="en-US" dirty="0"/>
          </a:p>
        </p:txBody>
      </p:sp>
      <p:sp>
        <p:nvSpPr>
          <p:cNvPr id="8" name="Text Placeholder 7">
            <a:extLst>
              <a:ext uri="{FF2B5EF4-FFF2-40B4-BE49-F238E27FC236}">
                <a16:creationId xmlns:a16="http://schemas.microsoft.com/office/drawing/2014/main" id="{C5B7E444-9CC1-2E0C-CD13-D46AE7269F14}"/>
              </a:ext>
            </a:extLst>
          </p:cNvPr>
          <p:cNvSpPr>
            <a:spLocks noGrp="1"/>
          </p:cNvSpPr>
          <p:nvPr>
            <p:ph type="subTitle" idx="1"/>
          </p:nvPr>
        </p:nvSpPr>
        <p:spPr>
          <a:xfrm>
            <a:off x="6420654" y="4768520"/>
            <a:ext cx="4621593" cy="729206"/>
          </a:xfrm>
        </p:spPr>
        <p:txBody>
          <a:bodyPr/>
          <a:lstStyle/>
          <a:p>
            <a:r>
              <a:rPr lang="en-US" dirty="0"/>
              <a:t>Lift </a:t>
            </a:r>
            <a:r>
              <a:rPr lang="en-US" dirty="0" err="1"/>
              <a:t>uP</a:t>
            </a:r>
            <a:r>
              <a:rPr lang="en-US" dirty="0"/>
              <a:t> Holy Hands</a:t>
            </a:r>
          </a:p>
        </p:txBody>
      </p:sp>
      <p:pic>
        <p:nvPicPr>
          <p:cNvPr id="7" name="Picture Placeholder 6" descr="Palm Trees in the sunset&#10;">
            <a:extLst>
              <a:ext uri="{FF2B5EF4-FFF2-40B4-BE49-F238E27FC236}">
                <a16:creationId xmlns:a16="http://schemas.microsoft.com/office/drawing/2014/main" id="{08D0CEA6-AF38-AE14-6270-D7ACE6E8FE4A}"/>
              </a:ext>
            </a:extLst>
          </p:cNvPr>
          <p:cNvPicPr>
            <a:picLocks noGrp="1" noChangeAspect="1"/>
          </p:cNvPicPr>
          <p:nvPr>
            <p:ph type="pic" sz="quarter" idx="11"/>
          </p:nvPr>
        </p:nvPicPr>
        <p:blipFill rotWithShape="1">
          <a:blip r:embed="rId4">
            <a:extLst>
              <a:ext uri="{BEBA8EAE-BF5A-486C-A8C5-ECC9F3942E4B}">
                <a14:imgProps xmlns:a14="http://schemas.microsoft.com/office/drawing/2010/main">
                  <a14:imgLayer r:embed="rId5">
                    <a14:imgEffect>
                      <a14:colorTemperature colorTemp="11200"/>
                    </a14:imgEffect>
                  </a14:imgLayer>
                </a14:imgProps>
              </a:ext>
            </a:extLst>
          </a:blip>
          <a:srcRect l="16922" r="16922"/>
          <a:stretch/>
        </p:blipFill>
        <p:spPr>
          <a:xfrm>
            <a:off x="991499" y="-8626"/>
            <a:ext cx="4227271" cy="6889750"/>
          </a:xfrm>
        </p:spPr>
      </p:pic>
      <p:sp>
        <p:nvSpPr>
          <p:cNvPr id="23" name="Slide Number Placeholder 9">
            <a:extLst>
              <a:ext uri="{FF2B5EF4-FFF2-40B4-BE49-F238E27FC236}">
                <a16:creationId xmlns:a16="http://schemas.microsoft.com/office/drawing/2014/main" id="{A5817512-F496-86DB-FF1C-12452415202C}"/>
              </a:ext>
            </a:extLst>
          </p:cNvPr>
          <p:cNvSpPr>
            <a:spLocks noGrp="1"/>
          </p:cNvSpPr>
          <p:nvPr>
            <p:ph type="sldNum" sz="quarter" idx="4"/>
          </p:nvPr>
        </p:nvSpPr>
        <p:spPr>
          <a:xfrm>
            <a:off x="9895840" y="5803095"/>
            <a:ext cx="1969178" cy="1315587"/>
          </a:xfrm>
        </p:spPr>
        <p:txBody>
          <a:bodyPr/>
          <a:lstStyle/>
          <a:p>
            <a:fld id="{6D22F896-40B5-4ADD-8801-0D06FADFA095}" type="slidenum">
              <a:rPr lang="en-US" smtClean="0"/>
              <a:pPr/>
              <a:t>2</a:t>
            </a:fld>
            <a:endParaRPr lang="en-US" dirty="0"/>
          </a:p>
        </p:txBody>
      </p:sp>
      <p:pic>
        <p:nvPicPr>
          <p:cNvPr id="2" name="Online Media 1" title="Red Rocks Worship - Good Plans/Doxology (Official Live Video)">
            <a:hlinkClick r:id="" action="ppaction://media"/>
            <a:extLst>
              <a:ext uri="{FF2B5EF4-FFF2-40B4-BE49-F238E27FC236}">
                <a16:creationId xmlns:a16="http://schemas.microsoft.com/office/drawing/2014/main" id="{DF882C34-D82E-10FF-5519-D4910B51BC7E}"/>
              </a:ext>
            </a:extLst>
          </p:cNvPr>
          <p:cNvPicPr>
            <a:picLocks noRot="1" noChangeAspect="1"/>
          </p:cNvPicPr>
          <p:nvPr>
            <a:videoFile r:link="rId1"/>
          </p:nvPr>
        </p:nvPicPr>
        <p:blipFill>
          <a:blip r:embed="rId6"/>
          <a:stretch>
            <a:fillRect/>
          </a:stretch>
        </p:blipFill>
        <p:spPr>
          <a:xfrm>
            <a:off x="163857" y="1748845"/>
            <a:ext cx="5474943" cy="3093343"/>
          </a:xfrm>
          <a:prstGeom prst="rect">
            <a:avLst/>
          </a:prstGeom>
        </p:spPr>
      </p:pic>
    </p:spTree>
    <p:extLst>
      <p:ext uri="{BB962C8B-B14F-4D97-AF65-F5344CB8AC3E}">
        <p14:creationId xmlns:p14="http://schemas.microsoft.com/office/powerpoint/2010/main" val="719086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657E1B-0DBC-06C1-F223-A30C91DC7366}"/>
              </a:ext>
            </a:extLst>
          </p:cNvPr>
          <p:cNvSpPr>
            <a:spLocks noGrp="1"/>
          </p:cNvSpPr>
          <p:nvPr>
            <p:ph type="ctrTitle"/>
          </p:nvPr>
        </p:nvSpPr>
        <p:spPr>
          <a:xfrm>
            <a:off x="495300" y="612648"/>
            <a:ext cx="11201400" cy="3566160"/>
          </a:xfrm>
        </p:spPr>
        <p:txBody>
          <a:bodyPr/>
          <a:lstStyle/>
          <a:p>
            <a:r>
              <a:rPr lang="en-US" dirty="0"/>
              <a:t>prayer</a:t>
            </a:r>
            <a:endParaRPr lang="en-US" b="0" dirty="0"/>
          </a:p>
        </p:txBody>
      </p:sp>
      <p:sp>
        <p:nvSpPr>
          <p:cNvPr id="3" name="Subtitle 2">
            <a:extLst>
              <a:ext uri="{FF2B5EF4-FFF2-40B4-BE49-F238E27FC236}">
                <a16:creationId xmlns:a16="http://schemas.microsoft.com/office/drawing/2014/main" id="{219C759E-CFF8-FDF1-6D2A-8693D7E3F471}"/>
              </a:ext>
            </a:extLst>
          </p:cNvPr>
          <p:cNvSpPr>
            <a:spLocks noGrp="1"/>
          </p:cNvSpPr>
          <p:nvPr>
            <p:ph type="subTitle" idx="1"/>
          </p:nvPr>
        </p:nvSpPr>
        <p:spPr>
          <a:xfrm>
            <a:off x="3750088" y="4688450"/>
            <a:ext cx="4832431" cy="941832"/>
          </a:xfrm>
        </p:spPr>
        <p:txBody>
          <a:bodyPr/>
          <a:lstStyle/>
          <a:p>
            <a:r>
              <a:rPr lang="en-US" dirty="0"/>
              <a:t>Let’s Approach His Altar Boldy</a:t>
            </a:r>
          </a:p>
        </p:txBody>
      </p:sp>
    </p:spTree>
    <p:extLst>
      <p:ext uri="{BB962C8B-B14F-4D97-AF65-F5344CB8AC3E}">
        <p14:creationId xmlns:p14="http://schemas.microsoft.com/office/powerpoint/2010/main" val="2712006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098107D1-B408-CF41-D098-F18F30FB803A}"/>
              </a:ext>
            </a:extLst>
          </p:cNvPr>
          <p:cNvSpPr>
            <a:spLocks noGrp="1"/>
          </p:cNvSpPr>
          <p:nvPr>
            <p:ph type="ctrTitle"/>
          </p:nvPr>
        </p:nvSpPr>
        <p:spPr>
          <a:xfrm>
            <a:off x="1001211" y="1182614"/>
            <a:ext cx="4832430" cy="822960"/>
          </a:xfrm>
        </p:spPr>
        <p:txBody>
          <a:bodyPr tIns="0" bIns="0"/>
          <a:lstStyle/>
          <a:p>
            <a:r>
              <a:rPr lang="en-US" dirty="0"/>
              <a:t>Hi My Name Is</a:t>
            </a:r>
          </a:p>
        </p:txBody>
      </p:sp>
      <p:sp>
        <p:nvSpPr>
          <p:cNvPr id="3" name="Text Placeholder 2">
            <a:extLst>
              <a:ext uri="{FF2B5EF4-FFF2-40B4-BE49-F238E27FC236}">
                <a16:creationId xmlns:a16="http://schemas.microsoft.com/office/drawing/2014/main" id="{09057046-1292-17B2-062A-EE2A2AE8208C}"/>
              </a:ext>
            </a:extLst>
          </p:cNvPr>
          <p:cNvSpPr>
            <a:spLocks noGrp="1"/>
          </p:cNvSpPr>
          <p:nvPr>
            <p:ph sz="quarter" idx="14"/>
          </p:nvPr>
        </p:nvSpPr>
        <p:spPr>
          <a:xfrm>
            <a:off x="1001213" y="2372810"/>
            <a:ext cx="4832428" cy="3819646"/>
          </a:xfrm>
        </p:spPr>
        <p:txBody>
          <a:bodyPr tIns="91440" bIns="91440" anchor="t">
            <a:normAutofit/>
          </a:bodyPr>
          <a:lstStyle/>
          <a:p>
            <a:r>
              <a:rPr lang="en-US" b="1" dirty="0"/>
              <a:t>Name</a:t>
            </a:r>
          </a:p>
          <a:p>
            <a:r>
              <a:rPr lang="en-US" b="1" dirty="0"/>
              <a:t>Favorite worship song and why?</a:t>
            </a:r>
          </a:p>
          <a:p>
            <a:endParaRPr lang="en-US" dirty="0"/>
          </a:p>
          <a:p>
            <a:endParaRPr lang="en-US" dirty="0"/>
          </a:p>
          <a:p>
            <a:endParaRPr lang="en-US" dirty="0"/>
          </a:p>
          <a:p>
            <a:r>
              <a:rPr lang="en-US" dirty="0"/>
              <a:t>WELCOME!</a:t>
            </a:r>
          </a:p>
          <a:p>
            <a:endParaRPr lang="en-US" dirty="0"/>
          </a:p>
          <a:p>
            <a:endParaRPr lang="en-US" dirty="0"/>
          </a:p>
          <a:p>
            <a:endParaRPr lang="en-US" dirty="0"/>
          </a:p>
        </p:txBody>
      </p:sp>
      <p:sp>
        <p:nvSpPr>
          <p:cNvPr id="2" name="Slide Number Placeholder 9">
            <a:extLst>
              <a:ext uri="{FF2B5EF4-FFF2-40B4-BE49-F238E27FC236}">
                <a16:creationId xmlns:a16="http://schemas.microsoft.com/office/drawing/2014/main" id="{24CE9DC1-A2DD-1D43-E9E8-622D407D8B56}"/>
              </a:ext>
            </a:extLst>
          </p:cNvPr>
          <p:cNvSpPr>
            <a:spLocks noGrp="1"/>
          </p:cNvSpPr>
          <p:nvPr>
            <p:ph type="sldNum" sz="quarter" idx="4"/>
          </p:nvPr>
        </p:nvSpPr>
        <p:spPr>
          <a:xfrm>
            <a:off x="9804400" y="5781039"/>
            <a:ext cx="2060618" cy="1337643"/>
          </a:xfrm>
        </p:spPr>
        <p:txBody>
          <a:bodyPr/>
          <a:lstStyle/>
          <a:p>
            <a:fld id="{6D22F896-40B5-4ADD-8801-0D06FADFA095}" type="slidenum">
              <a:rPr lang="en-US" smtClean="0"/>
              <a:pPr/>
              <a:t>4</a:t>
            </a:fld>
            <a:endParaRPr lang="en-US" dirty="0"/>
          </a:p>
        </p:txBody>
      </p:sp>
    </p:spTree>
    <p:extLst>
      <p:ext uri="{BB962C8B-B14F-4D97-AF65-F5344CB8AC3E}">
        <p14:creationId xmlns:p14="http://schemas.microsoft.com/office/powerpoint/2010/main" val="4984886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9153E9AD-B75D-699D-BA8B-3E5FEB467BFE}"/>
              </a:ext>
            </a:extLst>
          </p:cNvPr>
          <p:cNvSpPr>
            <a:spLocks noGrp="1"/>
          </p:cNvSpPr>
          <p:nvPr>
            <p:ph type="title"/>
          </p:nvPr>
        </p:nvSpPr>
        <p:spPr>
          <a:xfrm>
            <a:off x="777240" y="667512"/>
            <a:ext cx="3621024" cy="5513832"/>
          </a:xfrm>
          <a:solidFill>
            <a:schemeClr val="accent5">
              <a:lumMod val="40000"/>
              <a:lumOff val="60000"/>
            </a:schemeClr>
          </a:solidFill>
        </p:spPr>
        <p:txBody>
          <a:bodyPr/>
          <a:lstStyle/>
          <a:p>
            <a:pPr algn="ctr"/>
            <a:r>
              <a:rPr lang="en-US" dirty="0">
                <a:latin typeface="Rockwell Extra Bold" panose="02060903040505020403" pitchFamily="18" charset="0"/>
              </a:rPr>
              <a:t>Praise Him!</a:t>
            </a:r>
          </a:p>
        </p:txBody>
      </p:sp>
      <p:sp>
        <p:nvSpPr>
          <p:cNvPr id="10" name="Slide Number Placeholder 3">
            <a:extLst>
              <a:ext uri="{FF2B5EF4-FFF2-40B4-BE49-F238E27FC236}">
                <a16:creationId xmlns:a16="http://schemas.microsoft.com/office/drawing/2014/main" id="{1F6D8137-A0C8-E7F5-CEBE-AEFFEFC8E0D2}"/>
              </a:ext>
            </a:extLst>
          </p:cNvPr>
          <p:cNvSpPr>
            <a:spLocks noGrp="1"/>
          </p:cNvSpPr>
          <p:nvPr>
            <p:ph type="sldNum" sz="quarter" idx="12"/>
          </p:nvPr>
        </p:nvSpPr>
        <p:spPr>
          <a:xfrm>
            <a:off x="8610600" y="6356350"/>
            <a:ext cx="2743200" cy="365125"/>
          </a:xfrm>
        </p:spPr>
        <p:txBody>
          <a:bodyPr/>
          <a:lstStyle/>
          <a:p>
            <a:pPr>
              <a:spcAft>
                <a:spcPts val="600"/>
              </a:spcAft>
            </a:pPr>
            <a:fld id="{CBD12358-51D2-46B3-9BDE-DF29528B9454}" type="slidenum">
              <a:rPr lang="en-US" smtClean="0"/>
              <a:pPr>
                <a:spcAft>
                  <a:spcPts val="600"/>
                </a:spcAft>
              </a:pPr>
              <a:t>5</a:t>
            </a:fld>
            <a:endParaRPr lang="en-US"/>
          </a:p>
        </p:txBody>
      </p:sp>
      <p:graphicFrame>
        <p:nvGraphicFramePr>
          <p:cNvPr id="3" name="Diagram 2">
            <a:extLst>
              <a:ext uri="{FF2B5EF4-FFF2-40B4-BE49-F238E27FC236}">
                <a16:creationId xmlns:a16="http://schemas.microsoft.com/office/drawing/2014/main" id="{DAC33536-9A44-90CA-AE86-78D64EE002D1}"/>
              </a:ext>
            </a:extLst>
          </p:cNvPr>
          <p:cNvGraphicFramePr/>
          <p:nvPr/>
        </p:nvGraphicFramePr>
        <p:xfrm>
          <a:off x="4846320" y="1161288"/>
          <a:ext cx="5276088" cy="45354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361838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095B70-2478-5E74-1C58-F992FCF89A3E}"/>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5FDE90FA-B2D6-271E-E3BA-DFD547323290}"/>
              </a:ext>
              <a:ext uri="{C183D7F6-B498-43B3-948B-1728B52AA6E4}">
                <adec:decorative xmlns:adec="http://schemas.microsoft.com/office/drawing/2017/decorative" val="1"/>
              </a:ext>
            </a:extLst>
          </p:cNvPr>
          <p:cNvPicPr>
            <a:picLocks noChangeAspect="1"/>
          </p:cNvPicPr>
          <p:nvPr/>
        </p:nvPicPr>
        <p:blipFill rotWithShape="1">
          <a:blip r:embed="rId3"/>
          <a:srcRect l="10058" t="20998" r="58163" b="4541"/>
          <a:stretch/>
        </p:blipFill>
        <p:spPr>
          <a:xfrm rot="10800000" flipH="1">
            <a:off x="8014009" y="-9201"/>
            <a:ext cx="3696438" cy="6867199"/>
          </a:xfrm>
          <a:prstGeom prst="rect">
            <a:avLst/>
          </a:prstGeom>
        </p:spPr>
      </p:pic>
      <p:pic>
        <p:nvPicPr>
          <p:cNvPr id="12" name="Picture 11">
            <a:extLst>
              <a:ext uri="{FF2B5EF4-FFF2-40B4-BE49-F238E27FC236}">
                <a16:creationId xmlns:a16="http://schemas.microsoft.com/office/drawing/2014/main" id="{8ABDD10D-46FC-8F66-E49E-27168CEDB0C8}"/>
              </a:ext>
              <a:ext uri="{C183D7F6-B498-43B3-948B-1728B52AA6E4}">
                <adec:decorative xmlns:adec="http://schemas.microsoft.com/office/drawing/2017/decorative" val="1"/>
              </a:ext>
            </a:extLst>
          </p:cNvPr>
          <p:cNvPicPr>
            <a:picLocks noChangeAspect="1"/>
          </p:cNvPicPr>
          <p:nvPr/>
        </p:nvPicPr>
        <p:blipFill rotWithShape="1">
          <a:blip r:embed="rId4">
            <a:alphaModFix amt="50000"/>
            <a:extLst>
              <a:ext uri="{BEBA8EAE-BF5A-486C-A8C5-ECC9F3942E4B}">
                <a14:imgProps xmlns:a14="http://schemas.microsoft.com/office/drawing/2010/main">
                  <a14:imgLayer r:embed="rId5">
                    <a14:imgEffect>
                      <a14:colorTemperature colorTemp="11200"/>
                    </a14:imgEffect>
                  </a14:imgLayer>
                </a14:imgProps>
              </a:ext>
              <a:ext uri="{28A0092B-C50C-407E-A947-70E740481C1C}">
                <a14:useLocalDpi xmlns:a14="http://schemas.microsoft.com/office/drawing/2010/main" val="0"/>
              </a:ext>
            </a:extLst>
          </a:blip>
          <a:srcRect/>
          <a:stretch/>
        </p:blipFill>
        <p:spPr bwMode="auto">
          <a:xfrm>
            <a:off x="8014009" y="-9773"/>
            <a:ext cx="3696437" cy="6867200"/>
          </a:xfrm>
          <a:prstGeom prst="rect">
            <a:avLst/>
          </a:prstGeom>
          <a:noFill/>
          <a:extLst>
            <a:ext uri="{909E8E84-426E-40DD-AFC4-6F175D3DCCD1}">
              <a14:hiddenFill xmlns:a14="http://schemas.microsoft.com/office/drawing/2010/main">
                <a:solidFill>
                  <a:srgbClr val="FFFFFF"/>
                </a:solidFill>
              </a14:hiddenFill>
            </a:ext>
          </a:extLst>
        </p:spPr>
      </p:pic>
      <p:sp>
        <p:nvSpPr>
          <p:cNvPr id="6" name="Title 5">
            <a:extLst>
              <a:ext uri="{FF2B5EF4-FFF2-40B4-BE49-F238E27FC236}">
                <a16:creationId xmlns:a16="http://schemas.microsoft.com/office/drawing/2014/main" id="{EAA059BC-A537-86B8-67D8-E1DE10B2FC08}"/>
              </a:ext>
            </a:extLst>
          </p:cNvPr>
          <p:cNvSpPr>
            <a:spLocks noGrp="1"/>
          </p:cNvSpPr>
          <p:nvPr>
            <p:ph type="ctrTitle"/>
          </p:nvPr>
        </p:nvSpPr>
        <p:spPr>
          <a:xfrm>
            <a:off x="1060090" y="1"/>
            <a:ext cx="7626710" cy="6857046"/>
          </a:xfrm>
        </p:spPr>
        <p:txBody>
          <a:bodyPr/>
          <a:lstStyle/>
          <a:p>
            <a:r>
              <a:rPr lang="en-US" b="1" dirty="0"/>
              <a:t>Video #1 -</a:t>
            </a:r>
            <a:br>
              <a:rPr lang="en-US" b="1" dirty="0"/>
            </a:br>
            <a:r>
              <a:rPr lang="en-US" b="1" dirty="0"/>
              <a:t> </a:t>
            </a:r>
            <a:r>
              <a:rPr lang="en-US" sz="5400" b="1" dirty="0"/>
              <a:t>Introduction</a:t>
            </a:r>
            <a:br>
              <a:rPr lang="en-US" sz="5400" b="1" dirty="0"/>
            </a:br>
            <a:br>
              <a:rPr lang="en-US" sz="5400" b="1" dirty="0"/>
            </a:br>
            <a:r>
              <a:rPr lang="en-US" sz="2800" b="1" dirty="0"/>
              <a:t>You can take notes on pages 20-21 </a:t>
            </a:r>
          </a:p>
        </p:txBody>
      </p:sp>
      <p:pic>
        <p:nvPicPr>
          <p:cNvPr id="17" name="Picture Placeholder 16" descr="Palm trees in the sun">
            <a:extLst>
              <a:ext uri="{FF2B5EF4-FFF2-40B4-BE49-F238E27FC236}">
                <a16:creationId xmlns:a16="http://schemas.microsoft.com/office/drawing/2014/main" id="{20F1E8CE-AF10-3828-3604-0C9B3CEF72AA}"/>
              </a:ext>
            </a:extLst>
          </p:cNvPr>
          <p:cNvPicPr>
            <a:picLocks noGrp="1" noChangeAspect="1"/>
          </p:cNvPicPr>
          <p:nvPr>
            <p:ph type="pic" sz="quarter" idx="10"/>
          </p:nvPr>
        </p:nvPicPr>
        <p:blipFill>
          <a:blip r:embed="rId6"/>
          <a:srcRect t="135" b="135"/>
          <a:stretch/>
        </p:blipFill>
        <p:spPr>
          <a:xfrm>
            <a:off x="8510588" y="-953"/>
            <a:ext cx="3200400" cy="6858000"/>
          </a:xfrm>
        </p:spPr>
      </p:pic>
    </p:spTree>
    <p:extLst>
      <p:ext uri="{BB962C8B-B14F-4D97-AF65-F5344CB8AC3E}">
        <p14:creationId xmlns:p14="http://schemas.microsoft.com/office/powerpoint/2010/main" val="39837515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BB7E9F-66A3-E732-9882-019223003F65}"/>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7CAD8753-B2FF-7A09-5A9C-053D3E93DFB2}"/>
              </a:ext>
            </a:extLst>
          </p:cNvPr>
          <p:cNvSpPr>
            <a:spLocks noGrp="1"/>
          </p:cNvSpPr>
          <p:nvPr>
            <p:ph type="ctrTitle"/>
          </p:nvPr>
        </p:nvSpPr>
        <p:spPr>
          <a:xfrm>
            <a:off x="3181516" y="1193716"/>
            <a:ext cx="7964903" cy="738784"/>
          </a:xfrm>
        </p:spPr>
        <p:txBody>
          <a:bodyPr/>
          <a:lstStyle/>
          <a:p>
            <a:r>
              <a:rPr lang="en-US" dirty="0"/>
              <a:t>Discussion Questions</a:t>
            </a:r>
          </a:p>
        </p:txBody>
      </p:sp>
      <p:sp>
        <p:nvSpPr>
          <p:cNvPr id="5" name="Text Placeholder 4">
            <a:extLst>
              <a:ext uri="{FF2B5EF4-FFF2-40B4-BE49-F238E27FC236}">
                <a16:creationId xmlns:a16="http://schemas.microsoft.com/office/drawing/2014/main" id="{4DF39BB8-5D79-A2B6-F185-1FDB1B1598C9}"/>
              </a:ext>
            </a:extLst>
          </p:cNvPr>
          <p:cNvSpPr>
            <a:spLocks noGrp="1"/>
          </p:cNvSpPr>
          <p:nvPr>
            <p:ph sz="quarter" idx="15"/>
          </p:nvPr>
        </p:nvSpPr>
        <p:spPr>
          <a:xfrm>
            <a:off x="3165475" y="2037522"/>
            <a:ext cx="8237726" cy="4033079"/>
          </a:xfrm>
        </p:spPr>
        <p:txBody>
          <a:bodyPr tIns="91440" bIns="91440">
            <a:noAutofit/>
          </a:bodyPr>
          <a:lstStyle/>
          <a:p>
            <a:pPr marL="285750" lvl="0" indent="-285750">
              <a:buFont typeface="Arial" panose="020B0604020202020204" pitchFamily="34" charset="0"/>
              <a:buChar char="•"/>
            </a:pPr>
            <a:r>
              <a:rPr lang="en-US" dirty="0"/>
              <a:t>What drew you to studying the book of Galatians?</a:t>
            </a:r>
          </a:p>
          <a:p>
            <a:pPr lvl="0"/>
            <a:endParaRPr lang="en-US" sz="800" dirty="0"/>
          </a:p>
          <a:p>
            <a:pPr marL="285750" lvl="0" indent="-285750">
              <a:buFont typeface="Arial" panose="020B0604020202020204" pitchFamily="34" charset="0"/>
              <a:buChar char="•"/>
            </a:pPr>
            <a:r>
              <a:rPr lang="en-US" dirty="0"/>
              <a:t>What’s one thing Elizabeth said that stuck with you from the video?</a:t>
            </a:r>
          </a:p>
          <a:p>
            <a:pPr marL="285750" lvl="0" indent="-285750">
              <a:buFont typeface="Arial" panose="020B0604020202020204" pitchFamily="34" charset="0"/>
              <a:buChar char="•"/>
            </a:pPr>
            <a:endParaRPr lang="en-US" sz="800" dirty="0"/>
          </a:p>
          <a:p>
            <a:pPr marL="285750" lvl="0" indent="-285750">
              <a:buFont typeface="Arial" panose="020B0604020202020204" pitchFamily="34" charset="0"/>
              <a:buChar char="•"/>
            </a:pPr>
            <a:r>
              <a:rPr lang="en-US" dirty="0"/>
              <a:t>Elizabeth described why Paul wrote Galatians, speaking to the cultural context of the book. How do you see the same needs in the modern church? In your own life?</a:t>
            </a:r>
          </a:p>
          <a:p>
            <a:pPr marL="285750" lvl="0" indent="-285750">
              <a:buFont typeface="Arial" panose="020B0604020202020204" pitchFamily="34" charset="0"/>
              <a:buChar char="•"/>
            </a:pPr>
            <a:endParaRPr lang="en-US" sz="800" dirty="0"/>
          </a:p>
          <a:p>
            <a:pPr marL="285750" lvl="0" indent="-285750">
              <a:buFont typeface="Arial" panose="020B0604020202020204" pitchFamily="34" charset="0"/>
              <a:buChar char="•"/>
            </a:pPr>
            <a:r>
              <a:rPr lang="en-US" dirty="0"/>
              <a:t>Give a quick summary of the key themes for the book of Galatians, which Elizabeth described during the video. Which of these themes stands out to you as something you’re curious to learn more about?</a:t>
            </a:r>
            <a:endParaRPr lang="en-US" noProof="0" dirty="0"/>
          </a:p>
        </p:txBody>
      </p:sp>
      <p:sp>
        <p:nvSpPr>
          <p:cNvPr id="3" name="Slide Number Placeholder 9">
            <a:extLst>
              <a:ext uri="{FF2B5EF4-FFF2-40B4-BE49-F238E27FC236}">
                <a16:creationId xmlns:a16="http://schemas.microsoft.com/office/drawing/2014/main" id="{98CBC11D-6840-21B9-CA4B-E2D630DE9DE5}"/>
              </a:ext>
            </a:extLst>
          </p:cNvPr>
          <p:cNvSpPr>
            <a:spLocks noGrp="1"/>
          </p:cNvSpPr>
          <p:nvPr>
            <p:ph type="sldNum" sz="quarter" idx="4"/>
          </p:nvPr>
        </p:nvSpPr>
        <p:spPr>
          <a:xfrm>
            <a:off x="9916160" y="5821679"/>
            <a:ext cx="1948858" cy="1297003"/>
          </a:xfrm>
        </p:spPr>
        <p:txBody>
          <a:bodyPr/>
          <a:lstStyle/>
          <a:p>
            <a:fld id="{6D22F896-40B5-4ADD-8801-0D06FADFA095}" type="slidenum">
              <a:rPr lang="en-US" smtClean="0"/>
              <a:pPr/>
              <a:t>7</a:t>
            </a:fld>
            <a:endParaRPr lang="en-US" dirty="0"/>
          </a:p>
        </p:txBody>
      </p:sp>
    </p:spTree>
    <p:extLst>
      <p:ext uri="{BB962C8B-B14F-4D97-AF65-F5344CB8AC3E}">
        <p14:creationId xmlns:p14="http://schemas.microsoft.com/office/powerpoint/2010/main" val="22581099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2DFD3F5-1FD8-D8E9-A339-2E0AD4362A95}"/>
              </a:ext>
            </a:extLst>
          </p:cNvPr>
          <p:cNvSpPr>
            <a:spLocks noGrp="1"/>
          </p:cNvSpPr>
          <p:nvPr>
            <p:ph type="ctrTitle"/>
          </p:nvPr>
        </p:nvSpPr>
        <p:spPr>
          <a:xfrm>
            <a:off x="980789" y="1115060"/>
            <a:ext cx="10149840" cy="914400"/>
          </a:xfrm>
        </p:spPr>
        <p:txBody>
          <a:bodyPr/>
          <a:lstStyle/>
          <a:p>
            <a:r>
              <a:rPr lang="en-US" dirty="0"/>
              <a:t>Next Time</a:t>
            </a:r>
          </a:p>
        </p:txBody>
      </p:sp>
      <p:graphicFrame>
        <p:nvGraphicFramePr>
          <p:cNvPr id="8" name="Content Placeholder 7" descr="A timeline of the product launch">
            <a:extLst>
              <a:ext uri="{FF2B5EF4-FFF2-40B4-BE49-F238E27FC236}">
                <a16:creationId xmlns:a16="http://schemas.microsoft.com/office/drawing/2014/main" id="{EC2509DB-BE59-ED99-D6E3-32F087DBEB97}"/>
              </a:ext>
            </a:extLst>
          </p:cNvPr>
          <p:cNvGraphicFramePr>
            <a:graphicFrameLocks noGrp="1"/>
          </p:cNvGraphicFramePr>
          <p:nvPr>
            <p:ph sz="quarter" idx="17"/>
            <p:extLst>
              <p:ext uri="{D42A27DB-BD31-4B8C-83A1-F6EECF244321}">
                <p14:modId xmlns:p14="http://schemas.microsoft.com/office/powerpoint/2010/main" val="1978306245"/>
              </p:ext>
            </p:extLst>
          </p:nvPr>
        </p:nvGraphicFramePr>
        <p:xfrm>
          <a:off x="979488" y="2300288"/>
          <a:ext cx="4892675" cy="34829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Content Placeholder 10">
            <a:extLst>
              <a:ext uri="{FF2B5EF4-FFF2-40B4-BE49-F238E27FC236}">
                <a16:creationId xmlns:a16="http://schemas.microsoft.com/office/drawing/2014/main" id="{011D5AE8-6921-39C1-E418-851889C6A115}"/>
              </a:ext>
            </a:extLst>
          </p:cNvPr>
          <p:cNvSpPr>
            <a:spLocks noGrp="1"/>
          </p:cNvSpPr>
          <p:nvPr>
            <p:ph sz="quarter" idx="16"/>
          </p:nvPr>
        </p:nvSpPr>
        <p:spPr>
          <a:xfrm>
            <a:off x="6237288" y="2301069"/>
            <a:ext cx="4892675" cy="3482792"/>
          </a:xfrm>
        </p:spPr>
        <p:txBody>
          <a:bodyPr/>
          <a:lstStyle/>
          <a:p>
            <a:pPr lvl="0"/>
            <a:r>
              <a:rPr lang="en-US" dirty="0"/>
              <a:t>If you do not have the book, at least read the scripture and observe what is going on and reflect on what the passage is saying to you.</a:t>
            </a:r>
            <a:endParaRPr lang="en-US" noProof="0" dirty="0"/>
          </a:p>
        </p:txBody>
      </p:sp>
      <p:sp>
        <p:nvSpPr>
          <p:cNvPr id="18" name="Slide Number Placeholder 17">
            <a:extLst>
              <a:ext uri="{FF2B5EF4-FFF2-40B4-BE49-F238E27FC236}">
                <a16:creationId xmlns:a16="http://schemas.microsoft.com/office/drawing/2014/main" id="{286C9473-DCBE-5AC0-BD76-5F5BBD9EFC81}"/>
              </a:ext>
            </a:extLst>
          </p:cNvPr>
          <p:cNvSpPr>
            <a:spLocks noGrp="1"/>
          </p:cNvSpPr>
          <p:nvPr>
            <p:ph type="sldNum" sz="quarter" idx="4"/>
          </p:nvPr>
        </p:nvSpPr>
        <p:spPr>
          <a:xfrm>
            <a:off x="10119360" y="5750559"/>
            <a:ext cx="1745658" cy="1368123"/>
          </a:xfrm>
        </p:spPr>
        <p:txBody>
          <a:bodyPr/>
          <a:lstStyle/>
          <a:p>
            <a:fld id="{6D22F896-40B5-4ADD-8801-0D06FADFA095}" type="slidenum">
              <a:rPr lang="en-US" smtClean="0"/>
              <a:pPr/>
              <a:t>8</a:t>
            </a:fld>
            <a:endParaRPr lang="en-US" dirty="0"/>
          </a:p>
        </p:txBody>
      </p:sp>
    </p:spTree>
    <p:extLst>
      <p:ext uri="{BB962C8B-B14F-4D97-AF65-F5344CB8AC3E}">
        <p14:creationId xmlns:p14="http://schemas.microsoft.com/office/powerpoint/2010/main" val="1159723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C13DDD-5E35-46D0-0102-2C296FFD9B42}"/>
              </a:ext>
            </a:extLst>
          </p:cNvPr>
          <p:cNvSpPr>
            <a:spLocks noGrp="1"/>
          </p:cNvSpPr>
          <p:nvPr>
            <p:ph type="ctrTitle"/>
          </p:nvPr>
        </p:nvSpPr>
        <p:spPr>
          <a:xfrm>
            <a:off x="6919" y="70439"/>
            <a:ext cx="12178162" cy="3533581"/>
          </a:xfrm>
        </p:spPr>
        <p:txBody>
          <a:bodyPr/>
          <a:lstStyle/>
          <a:p>
            <a:r>
              <a:rPr lang="en-US" dirty="0"/>
              <a:t>Thank you</a:t>
            </a:r>
          </a:p>
        </p:txBody>
      </p:sp>
      <p:sp>
        <p:nvSpPr>
          <p:cNvPr id="3" name="Text Placeholder 2">
            <a:extLst>
              <a:ext uri="{FF2B5EF4-FFF2-40B4-BE49-F238E27FC236}">
                <a16:creationId xmlns:a16="http://schemas.microsoft.com/office/drawing/2014/main" id="{940C655E-4E07-A234-D449-E79AFF696B93}"/>
              </a:ext>
            </a:extLst>
          </p:cNvPr>
          <p:cNvSpPr>
            <a:spLocks noGrp="1"/>
          </p:cNvSpPr>
          <p:nvPr>
            <p:ph type="body" sz="quarter" idx="10"/>
          </p:nvPr>
        </p:nvSpPr>
        <p:spPr>
          <a:xfrm>
            <a:off x="1911879" y="3645514"/>
            <a:ext cx="8009681" cy="731838"/>
          </a:xfrm>
        </p:spPr>
        <p:txBody>
          <a:bodyPr/>
          <a:lstStyle/>
          <a:p>
            <a:pPr lvl="0"/>
            <a:r>
              <a:rPr lang="en-US" dirty="0"/>
              <a:t>Tracy Hawkins</a:t>
            </a:r>
            <a:endParaRPr lang="en-US" noProof="0" dirty="0"/>
          </a:p>
        </p:txBody>
      </p:sp>
      <p:sp>
        <p:nvSpPr>
          <p:cNvPr id="4" name="Text Placeholder 3">
            <a:extLst>
              <a:ext uri="{FF2B5EF4-FFF2-40B4-BE49-F238E27FC236}">
                <a16:creationId xmlns:a16="http://schemas.microsoft.com/office/drawing/2014/main" id="{C85A1C9A-CBD4-DF94-E4C4-43F01C82D076}"/>
              </a:ext>
            </a:extLst>
          </p:cNvPr>
          <p:cNvSpPr>
            <a:spLocks noGrp="1"/>
          </p:cNvSpPr>
          <p:nvPr>
            <p:ph type="body" sz="quarter" idx="11"/>
          </p:nvPr>
        </p:nvSpPr>
        <p:spPr>
          <a:xfrm>
            <a:off x="1809750" y="4826000"/>
            <a:ext cx="4001770" cy="590174"/>
          </a:xfrm>
        </p:spPr>
        <p:txBody>
          <a:bodyPr/>
          <a:lstStyle/>
          <a:p>
            <a:pPr lvl="0"/>
            <a:r>
              <a:rPr lang="en-US" noProof="0" dirty="0" err="1"/>
              <a:t>lifehis</a:t>
            </a:r>
            <a:r>
              <a:rPr lang="en-US" dirty="0"/>
              <a:t>wayministry@gmail.com</a:t>
            </a:r>
            <a:endParaRPr lang="en-US" noProof="0" dirty="0"/>
          </a:p>
        </p:txBody>
      </p:sp>
      <p:sp>
        <p:nvSpPr>
          <p:cNvPr id="5" name="Text Placeholder 4">
            <a:extLst>
              <a:ext uri="{FF2B5EF4-FFF2-40B4-BE49-F238E27FC236}">
                <a16:creationId xmlns:a16="http://schemas.microsoft.com/office/drawing/2014/main" id="{52D38B90-7BBC-6851-EEB1-12D13B138FEF}"/>
              </a:ext>
            </a:extLst>
          </p:cNvPr>
          <p:cNvSpPr>
            <a:spLocks noGrp="1"/>
          </p:cNvSpPr>
          <p:nvPr>
            <p:ph type="body" sz="quarter" idx="12"/>
          </p:nvPr>
        </p:nvSpPr>
        <p:spPr>
          <a:xfrm>
            <a:off x="5877560" y="4826000"/>
            <a:ext cx="4001770" cy="590174"/>
          </a:xfrm>
        </p:spPr>
        <p:txBody>
          <a:bodyPr/>
          <a:lstStyle/>
          <a:p>
            <a:pPr lvl="0"/>
            <a:r>
              <a:rPr lang="en-US" noProof="0" dirty="0"/>
              <a:t>www.lifehiswayministry.com</a:t>
            </a:r>
          </a:p>
        </p:txBody>
      </p:sp>
      <p:pic>
        <p:nvPicPr>
          <p:cNvPr id="7" name="Picture 6" descr="A logo with a tree and text&#10;&#10;AI-generated content may be incorrect.">
            <a:extLst>
              <a:ext uri="{FF2B5EF4-FFF2-40B4-BE49-F238E27FC236}">
                <a16:creationId xmlns:a16="http://schemas.microsoft.com/office/drawing/2014/main" id="{81A60DF3-4500-F032-7A09-B3F9F4334DEB}"/>
              </a:ext>
            </a:extLst>
          </p:cNvPr>
          <p:cNvPicPr>
            <a:picLocks noChangeAspect="1"/>
          </p:cNvPicPr>
          <p:nvPr/>
        </p:nvPicPr>
        <p:blipFill>
          <a:blip r:embed="rId3"/>
          <a:stretch>
            <a:fillRect/>
          </a:stretch>
        </p:blipFill>
        <p:spPr>
          <a:xfrm>
            <a:off x="9561278" y="338860"/>
            <a:ext cx="2205932" cy="2205932"/>
          </a:xfrm>
          <a:prstGeom prst="rect">
            <a:avLst/>
          </a:prstGeom>
        </p:spPr>
      </p:pic>
    </p:spTree>
    <p:extLst>
      <p:ext uri="{BB962C8B-B14F-4D97-AF65-F5344CB8AC3E}">
        <p14:creationId xmlns:p14="http://schemas.microsoft.com/office/powerpoint/2010/main" val="2137532734"/>
      </p:ext>
    </p:extLst>
  </p:cSld>
  <p:clrMapOvr>
    <a:masterClrMapping/>
  </p:clrMapOvr>
</p:sld>
</file>

<file path=ppt/theme/theme1.xml><?xml version="1.0" encoding="utf-8"?>
<a:theme xmlns:a="http://schemas.openxmlformats.org/drawingml/2006/main" name="Custom">
  <a:themeElements>
    <a:clrScheme name="Vapor Trail">
      <a:dk1>
        <a:sysClr val="windowText" lastClr="000000"/>
      </a:dk1>
      <a:lt1>
        <a:sysClr val="window" lastClr="FFFFFF"/>
      </a:lt1>
      <a:dk2>
        <a:srgbClr val="454545"/>
      </a:dk2>
      <a:lt2>
        <a:srgbClr val="DADADA"/>
      </a:lt2>
      <a:accent1>
        <a:srgbClr val="DF2E28"/>
      </a:accent1>
      <a:accent2>
        <a:srgbClr val="FE801A"/>
      </a:accent2>
      <a:accent3>
        <a:srgbClr val="E9BF35"/>
      </a:accent3>
      <a:accent4>
        <a:srgbClr val="81BB42"/>
      </a:accent4>
      <a:accent5>
        <a:srgbClr val="32C7A9"/>
      </a:accent5>
      <a:accent6>
        <a:srgbClr val="4A9BDC"/>
      </a:accent6>
      <a:hlink>
        <a:srgbClr val="F0532B"/>
      </a:hlink>
      <a:folHlink>
        <a:srgbClr val="F38B53"/>
      </a:folHlink>
    </a:clrScheme>
    <a:fontScheme name="Vapor Trail">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M67670762_wac_SD_V12" id="{7A12FC3B-6876-4B64-BD29-85411680474D}" vid="{FAF419BD-AB88-4BA8-B634-A11C4B16F0C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8" ma:contentTypeDescription="Create a new document." ma:contentTypeScope="" ma:versionID="60f5a4f2d2b0abadcf532d48ebf9cb7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7dd78129e6a1811f84807ad11c65153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2C01411-FC44-465B-AE6A-48D44934141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CA918A9-726B-4A91-8209-236B8401AFFF}">
  <ds:schemaRefs>
    <ds:schemaRef ds:uri="http://schemas.microsoft.com/sharepoint/v3/contenttype/forms"/>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Vapor Trail design</Template>
  <TotalTime>55</TotalTime>
  <Words>275</Words>
  <Application>Microsoft Office PowerPoint</Application>
  <PresentationFormat>Widescreen</PresentationFormat>
  <Paragraphs>55</Paragraphs>
  <Slides>9</Slides>
  <Notes>8</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9</vt:i4>
      </vt:variant>
    </vt:vector>
  </HeadingPairs>
  <TitlesOfParts>
    <vt:vector size="14" baseType="lpstr">
      <vt:lpstr>Arial</vt:lpstr>
      <vt:lpstr>Calibri</vt:lpstr>
      <vt:lpstr>Century Gothic</vt:lpstr>
      <vt:lpstr>Rockwell Extra Bold</vt:lpstr>
      <vt:lpstr>Custom</vt:lpstr>
      <vt:lpstr>Live Free  By Elizabeth Woodson  Bible Study On The Book of Galatians</vt:lpstr>
      <vt:lpstr>Praise And Worship</vt:lpstr>
      <vt:lpstr>prayer</vt:lpstr>
      <vt:lpstr>Hi My Name Is</vt:lpstr>
      <vt:lpstr>Praise Him!</vt:lpstr>
      <vt:lpstr>Video #1 -  Introduction  You can take notes on pages 20-21 </vt:lpstr>
      <vt:lpstr>Discussion Questions</vt:lpstr>
      <vt:lpstr>Next Time</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Tracy Hawkins</dc:creator>
  <cp:lastModifiedBy>Tracy Hawkins</cp:lastModifiedBy>
  <cp:revision>1</cp:revision>
  <dcterms:created xsi:type="dcterms:W3CDTF">2025-08-04T05:29:36Z</dcterms:created>
  <dcterms:modified xsi:type="dcterms:W3CDTF">2025-08-04T06:25:07Z</dcterms:modified>
</cp:coreProperties>
</file>