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notesMasterIdLst>
    <p:notesMasterId r:id="rId18"/>
  </p:notesMasterIdLst>
  <p:handoutMasterIdLst>
    <p:handoutMasterId r:id="rId19"/>
  </p:handoutMasterIdLst>
  <p:sldIdLst>
    <p:sldId id="298" r:id="rId4"/>
    <p:sldId id="322" r:id="rId5"/>
    <p:sldId id="327" r:id="rId6"/>
    <p:sldId id="340" r:id="rId7"/>
    <p:sldId id="353" r:id="rId8"/>
    <p:sldId id="352" r:id="rId9"/>
    <p:sldId id="355" r:id="rId10"/>
    <p:sldId id="351" r:id="rId11"/>
    <p:sldId id="319" r:id="rId12"/>
    <p:sldId id="356" r:id="rId13"/>
    <p:sldId id="326" r:id="rId14"/>
    <p:sldId id="329" r:id="rId15"/>
    <p:sldId id="332" r:id="rId16"/>
    <p:sldId id="29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A4"/>
    <a:srgbClr val="F2ACA9"/>
    <a:srgbClr val="FFB3A6"/>
    <a:srgbClr val="FBF2D7"/>
    <a:srgbClr val="FFFFFF"/>
    <a:srgbClr val="C8A5B1"/>
    <a:srgbClr val="F3DF9B"/>
    <a:srgbClr val="E6D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2AB7C-5A5C-442E-BEA6-8311CF3FC25A}" v="14" dt="2025-08-11T18:00:34.846"/>
  </p1510:revLst>
</p1510:revInfo>
</file>

<file path=ppt/tableStyles.xml><?xml version="1.0" encoding="utf-8"?>
<a:tblStyleLst xmlns:a="http://schemas.openxmlformats.org/drawingml/2006/main" def="{0505E3EF-67EA-436B-97B2-0124C06EBD24}">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157" autoAdjust="0"/>
  </p:normalViewPr>
  <p:slideViewPr>
    <p:cSldViewPr snapToGrid="0">
      <p:cViewPr varScale="1">
        <p:scale>
          <a:sx n="62" d="100"/>
          <a:sy n="62" d="100"/>
        </p:scale>
        <p:origin x="792" y="2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Hawkins" userId="4c68b3a816728bbc" providerId="LiveId" clId="{B122AB7C-5A5C-442E-BEA6-8311CF3FC25A}"/>
    <pc:docChg chg="undo custSel addSld delSld modSld sldOrd">
      <pc:chgData name="Tracy Hawkins" userId="4c68b3a816728bbc" providerId="LiveId" clId="{B122AB7C-5A5C-442E-BEA6-8311CF3FC25A}" dt="2025-08-12T02:02:24.986" v="1505"/>
      <pc:docMkLst>
        <pc:docMk/>
      </pc:docMkLst>
      <pc:sldChg chg="modNotesTx">
        <pc:chgData name="Tracy Hawkins" userId="4c68b3a816728bbc" providerId="LiveId" clId="{B122AB7C-5A5C-442E-BEA6-8311CF3FC25A}" dt="2025-08-11T06:02:07.813" v="0" actId="20577"/>
        <pc:sldMkLst>
          <pc:docMk/>
          <pc:sldMk cId="2352708323" sldId="298"/>
        </pc:sldMkLst>
      </pc:sldChg>
      <pc:sldChg chg="ord">
        <pc:chgData name="Tracy Hawkins" userId="4c68b3a816728bbc" providerId="LiveId" clId="{B122AB7C-5A5C-442E-BEA6-8311CF3FC25A}" dt="2025-08-12T02:02:24.986" v="1505"/>
        <pc:sldMkLst>
          <pc:docMk/>
          <pc:sldMk cId="498488638" sldId="299"/>
        </pc:sldMkLst>
      </pc:sldChg>
      <pc:sldChg chg="addSp delSp modSp mod ord">
        <pc:chgData name="Tracy Hawkins" userId="4c68b3a816728bbc" providerId="LiveId" clId="{B122AB7C-5A5C-442E-BEA6-8311CF3FC25A}" dt="2025-08-11T06:56:22.585" v="1452" actId="5793"/>
        <pc:sldMkLst>
          <pc:docMk/>
          <pc:sldMk cId="2258109934" sldId="319"/>
        </pc:sldMkLst>
        <pc:spChg chg="add del mod">
          <ac:chgData name="Tracy Hawkins" userId="4c68b3a816728bbc" providerId="LiveId" clId="{B122AB7C-5A5C-442E-BEA6-8311CF3FC25A}" dt="2025-08-11T06:54:43.054" v="1437" actId="478"/>
          <ac:spMkLst>
            <pc:docMk/>
            <pc:sldMk cId="2258109934" sldId="319"/>
            <ac:spMk id="4" creationId="{19791ECB-B065-1691-9048-A9EF356D0696}"/>
          </ac:spMkLst>
        </pc:spChg>
        <pc:spChg chg="add del mod">
          <ac:chgData name="Tracy Hawkins" userId="4c68b3a816728bbc" providerId="LiveId" clId="{B122AB7C-5A5C-442E-BEA6-8311CF3FC25A}" dt="2025-08-11T06:56:22.585" v="1452" actId="5793"/>
          <ac:spMkLst>
            <pc:docMk/>
            <pc:sldMk cId="2258109934" sldId="319"/>
            <ac:spMk id="5" creationId="{4DF39BB8-5D79-A2B6-F185-1FDB1B1598C9}"/>
          </ac:spMkLst>
        </pc:spChg>
      </pc:sldChg>
      <pc:sldChg chg="addSp delSp modSp mod delAnim modAnim">
        <pc:chgData name="Tracy Hawkins" userId="4c68b3a816728bbc" providerId="LiveId" clId="{B122AB7C-5A5C-442E-BEA6-8311CF3FC25A}" dt="2025-08-11T18:00:44.678" v="1503" actId="1076"/>
        <pc:sldMkLst>
          <pc:docMk/>
          <pc:sldMk cId="719086690" sldId="322"/>
        </pc:sldMkLst>
        <pc:picChg chg="add mod">
          <ac:chgData name="Tracy Hawkins" userId="4c68b3a816728bbc" providerId="LiveId" clId="{B122AB7C-5A5C-442E-BEA6-8311CF3FC25A}" dt="2025-08-11T18:00:44.678" v="1503" actId="1076"/>
          <ac:picMkLst>
            <pc:docMk/>
            <pc:sldMk cId="719086690" sldId="322"/>
            <ac:picMk id="2" creationId="{B6D7AF20-A31C-29C9-1288-9198F2D446EC}"/>
          </ac:picMkLst>
        </pc:picChg>
        <pc:picChg chg="del">
          <ac:chgData name="Tracy Hawkins" userId="4c68b3a816728bbc" providerId="LiveId" clId="{B122AB7C-5A5C-442E-BEA6-8311CF3FC25A}" dt="2025-08-11T06:02:18.934" v="1" actId="478"/>
          <ac:picMkLst>
            <pc:docMk/>
            <pc:sldMk cId="719086690" sldId="322"/>
            <ac:picMk id="2" creationId="{DF882C34-D82E-10FF-5519-D4910B51BC7E}"/>
          </ac:picMkLst>
        </pc:picChg>
      </pc:sldChg>
      <pc:sldChg chg="modSp mod">
        <pc:chgData name="Tracy Hawkins" userId="4c68b3a816728bbc" providerId="LiveId" clId="{B122AB7C-5A5C-442E-BEA6-8311CF3FC25A}" dt="2025-08-11T06:17:19.968" v="92" actId="20577"/>
        <pc:sldMkLst>
          <pc:docMk/>
          <pc:sldMk cId="3983751591" sldId="326"/>
        </pc:sldMkLst>
        <pc:spChg chg="mod">
          <ac:chgData name="Tracy Hawkins" userId="4c68b3a816728bbc" providerId="LiveId" clId="{B122AB7C-5A5C-442E-BEA6-8311CF3FC25A}" dt="2025-08-11T06:17:19.968" v="92" actId="20577"/>
          <ac:spMkLst>
            <pc:docMk/>
            <pc:sldMk cId="3983751591" sldId="326"/>
            <ac:spMk id="6" creationId="{EAA059BC-A537-86B8-67D8-E1DE10B2FC08}"/>
          </ac:spMkLst>
        </pc:spChg>
      </pc:sldChg>
      <pc:sldChg chg="modSp">
        <pc:chgData name="Tracy Hawkins" userId="4c68b3a816728bbc" providerId="LiveId" clId="{B122AB7C-5A5C-442E-BEA6-8311CF3FC25A}" dt="2025-08-11T06:45:32.424" v="1329" actId="20577"/>
        <pc:sldMkLst>
          <pc:docMk/>
          <pc:sldMk cId="115972326" sldId="329"/>
        </pc:sldMkLst>
        <pc:graphicFrameChg chg="mod">
          <ac:chgData name="Tracy Hawkins" userId="4c68b3a816728bbc" providerId="LiveId" clId="{B122AB7C-5A5C-442E-BEA6-8311CF3FC25A}" dt="2025-08-11T06:45:32.424" v="1329" actId="20577"/>
          <ac:graphicFrameMkLst>
            <pc:docMk/>
            <pc:sldMk cId="115972326" sldId="329"/>
            <ac:graphicFrameMk id="8" creationId="{EC2509DB-BE59-ED99-D6E3-32F087DBEB97}"/>
          </ac:graphicFrameMkLst>
        </pc:graphicFrameChg>
      </pc:sldChg>
      <pc:sldChg chg="addSp delSp modSp add mod modNotesTx">
        <pc:chgData name="Tracy Hawkins" userId="4c68b3a816728bbc" providerId="LiveId" clId="{B122AB7C-5A5C-442E-BEA6-8311CF3FC25A}" dt="2025-08-11T06:47:42.681" v="1332" actId="20577"/>
        <pc:sldMkLst>
          <pc:docMk/>
          <pc:sldMk cId="1108118202" sldId="351"/>
        </pc:sldMkLst>
        <pc:spChg chg="mod">
          <ac:chgData name="Tracy Hawkins" userId="4c68b3a816728bbc" providerId="LiveId" clId="{B122AB7C-5A5C-442E-BEA6-8311CF3FC25A}" dt="2025-08-11T06:15:33.584" v="76" actId="255"/>
          <ac:spMkLst>
            <pc:docMk/>
            <pc:sldMk cId="1108118202" sldId="351"/>
            <ac:spMk id="2" creationId="{24BD53C4-2541-BFCF-7CFC-CD53D75AAC8A}"/>
          </ac:spMkLst>
        </pc:spChg>
        <pc:spChg chg="del">
          <ac:chgData name="Tracy Hawkins" userId="4c68b3a816728bbc" providerId="LiveId" clId="{B122AB7C-5A5C-442E-BEA6-8311CF3FC25A}" dt="2025-08-11T06:13:14.766" v="3" actId="931"/>
          <ac:spMkLst>
            <pc:docMk/>
            <pc:sldMk cId="1108118202" sldId="351"/>
            <ac:spMk id="3" creationId="{266FF743-113A-2860-F8E7-62F08696976F}"/>
          </ac:spMkLst>
        </pc:spChg>
        <pc:spChg chg="mod">
          <ac:chgData name="Tracy Hawkins" userId="4c68b3a816728bbc" providerId="LiveId" clId="{B122AB7C-5A5C-442E-BEA6-8311CF3FC25A}" dt="2025-08-11T06:14:26.117" v="57" actId="20577"/>
          <ac:spMkLst>
            <pc:docMk/>
            <pc:sldMk cId="1108118202" sldId="351"/>
            <ac:spMk id="4" creationId="{A1DF327A-C67E-BF58-7A66-64646BE7483E}"/>
          </ac:spMkLst>
        </pc:spChg>
        <pc:spChg chg="add del mod">
          <ac:chgData name="Tracy Hawkins" userId="4c68b3a816728bbc" providerId="LiveId" clId="{B122AB7C-5A5C-442E-BEA6-8311CF3FC25A}" dt="2025-08-11T06:14:08.653" v="5" actId="931"/>
          <ac:spMkLst>
            <pc:docMk/>
            <pc:sldMk cId="1108118202" sldId="351"/>
            <ac:spMk id="8" creationId="{CDAB652D-E313-032C-EE54-F468BE0CA87F}"/>
          </ac:spMkLst>
        </pc:spChg>
        <pc:picChg chg="add del mod">
          <ac:chgData name="Tracy Hawkins" userId="4c68b3a816728bbc" providerId="LiveId" clId="{B122AB7C-5A5C-442E-BEA6-8311CF3FC25A}" dt="2025-08-11T06:13:29.787" v="4" actId="478"/>
          <ac:picMkLst>
            <pc:docMk/>
            <pc:sldMk cId="1108118202" sldId="351"/>
            <ac:picMk id="6" creationId="{88404F91-D303-FCA0-FE83-1E82E968C3F9}"/>
          </ac:picMkLst>
        </pc:picChg>
        <pc:picChg chg="add mod">
          <ac:chgData name="Tracy Hawkins" userId="4c68b3a816728bbc" providerId="LiveId" clId="{B122AB7C-5A5C-442E-BEA6-8311CF3FC25A}" dt="2025-08-11T06:14:08.653" v="5" actId="931"/>
          <ac:picMkLst>
            <pc:docMk/>
            <pc:sldMk cId="1108118202" sldId="351"/>
            <ac:picMk id="10" creationId="{53ED2566-EFA6-7BC3-E45C-CB1E5CA14554}"/>
          </ac:picMkLst>
        </pc:picChg>
      </pc:sldChg>
      <pc:sldChg chg="modSp new mod">
        <pc:chgData name="Tracy Hawkins" userId="4c68b3a816728bbc" providerId="LiveId" clId="{B122AB7C-5A5C-442E-BEA6-8311CF3FC25A}" dt="2025-08-11T06:36:59.241" v="837" actId="20577"/>
        <pc:sldMkLst>
          <pc:docMk/>
          <pc:sldMk cId="42927553" sldId="352"/>
        </pc:sldMkLst>
        <pc:spChg chg="mod">
          <ac:chgData name="Tracy Hawkins" userId="4c68b3a816728bbc" providerId="LiveId" clId="{B122AB7C-5A5C-442E-BEA6-8311CF3FC25A}" dt="2025-08-11T06:19:44.414" v="225" actId="20577"/>
          <ac:spMkLst>
            <pc:docMk/>
            <pc:sldMk cId="42927553" sldId="352"/>
            <ac:spMk id="2" creationId="{8AD6EDCA-9C41-7239-2D80-8CA629A16709}"/>
          </ac:spMkLst>
        </pc:spChg>
        <pc:spChg chg="mod">
          <ac:chgData name="Tracy Hawkins" userId="4c68b3a816728bbc" providerId="LiveId" clId="{B122AB7C-5A5C-442E-BEA6-8311CF3FC25A}" dt="2025-08-11T06:36:59.241" v="837" actId="20577"/>
          <ac:spMkLst>
            <pc:docMk/>
            <pc:sldMk cId="42927553" sldId="352"/>
            <ac:spMk id="3" creationId="{5FD14432-1210-1BA9-B7DA-A63CC2106CF5}"/>
          </ac:spMkLst>
        </pc:spChg>
        <pc:spChg chg="mod">
          <ac:chgData name="Tracy Hawkins" userId="4c68b3a816728bbc" providerId="LiveId" clId="{B122AB7C-5A5C-442E-BEA6-8311CF3FC25A}" dt="2025-08-11T06:31:09.599" v="586" actId="20577"/>
          <ac:spMkLst>
            <pc:docMk/>
            <pc:sldMk cId="42927553" sldId="352"/>
            <ac:spMk id="4" creationId="{51E3771C-6B32-9B1A-A56D-5BE2E8EC5D15}"/>
          </ac:spMkLst>
        </pc:spChg>
      </pc:sldChg>
      <pc:sldChg chg="addSp delSp modSp new mod modNotesTx">
        <pc:chgData name="Tracy Hawkins" userId="4c68b3a816728bbc" providerId="LiveId" clId="{B122AB7C-5A5C-442E-BEA6-8311CF3FC25A}" dt="2025-08-11T06:28:57.807" v="434" actId="20577"/>
        <pc:sldMkLst>
          <pc:docMk/>
          <pc:sldMk cId="2377641381" sldId="353"/>
        </pc:sldMkLst>
        <pc:spChg chg="mod">
          <ac:chgData name="Tracy Hawkins" userId="4c68b3a816728bbc" providerId="LiveId" clId="{B122AB7C-5A5C-442E-BEA6-8311CF3FC25A}" dt="2025-08-11T06:20:24.490" v="244" actId="20577"/>
          <ac:spMkLst>
            <pc:docMk/>
            <pc:sldMk cId="2377641381" sldId="353"/>
            <ac:spMk id="2" creationId="{CB55B92A-4B0D-D8EE-4867-E355B26D8CC4}"/>
          </ac:spMkLst>
        </pc:spChg>
        <pc:spChg chg="mod">
          <ac:chgData name="Tracy Hawkins" userId="4c68b3a816728bbc" providerId="LiveId" clId="{B122AB7C-5A5C-442E-BEA6-8311CF3FC25A}" dt="2025-08-11T06:20:39.827" v="268" actId="6549"/>
          <ac:spMkLst>
            <pc:docMk/>
            <pc:sldMk cId="2377641381" sldId="353"/>
            <ac:spMk id="3" creationId="{20931C09-ED0E-38E2-E2B3-6A871F5C8778}"/>
          </ac:spMkLst>
        </pc:spChg>
        <pc:spChg chg="del">
          <ac:chgData name="Tracy Hawkins" userId="4c68b3a816728bbc" providerId="LiveId" clId="{B122AB7C-5A5C-442E-BEA6-8311CF3FC25A}" dt="2025-08-11T06:26:06.150" v="269" actId="931"/>
          <ac:spMkLst>
            <pc:docMk/>
            <pc:sldMk cId="2377641381" sldId="353"/>
            <ac:spMk id="4" creationId="{60037A6E-3898-D9B7-7B2A-3DF3B6E0B6DE}"/>
          </ac:spMkLst>
        </pc:spChg>
        <pc:picChg chg="add mod">
          <ac:chgData name="Tracy Hawkins" userId="4c68b3a816728bbc" providerId="LiveId" clId="{B122AB7C-5A5C-442E-BEA6-8311CF3FC25A}" dt="2025-08-11T06:26:06.150" v="269" actId="931"/>
          <ac:picMkLst>
            <pc:docMk/>
            <pc:sldMk cId="2377641381" sldId="353"/>
            <ac:picMk id="6" creationId="{4F43DA6D-945C-D68B-B080-5925DDC92333}"/>
          </ac:picMkLst>
        </pc:picChg>
      </pc:sldChg>
      <pc:sldChg chg="delSp modSp new del mod">
        <pc:chgData name="Tracy Hawkins" userId="4c68b3a816728bbc" providerId="LiveId" clId="{B122AB7C-5A5C-442E-BEA6-8311CF3FC25A}" dt="2025-08-11T06:43:53.818" v="1324" actId="47"/>
        <pc:sldMkLst>
          <pc:docMk/>
          <pc:sldMk cId="2380456220" sldId="354"/>
        </pc:sldMkLst>
        <pc:spChg chg="mod">
          <ac:chgData name="Tracy Hawkins" userId="4c68b3a816728bbc" providerId="LiveId" clId="{B122AB7C-5A5C-442E-BEA6-8311CF3FC25A}" dt="2025-08-11T06:32:24.957" v="631" actId="20577"/>
          <ac:spMkLst>
            <pc:docMk/>
            <pc:sldMk cId="2380456220" sldId="354"/>
            <ac:spMk id="2" creationId="{113E2F75-B34F-9FE4-C64E-CB0045E7E844}"/>
          </ac:spMkLst>
        </pc:spChg>
        <pc:spChg chg="del">
          <ac:chgData name="Tracy Hawkins" userId="4c68b3a816728bbc" providerId="LiveId" clId="{B122AB7C-5A5C-442E-BEA6-8311CF3FC25A}" dt="2025-08-11T06:32:41.550" v="632" actId="478"/>
          <ac:spMkLst>
            <pc:docMk/>
            <pc:sldMk cId="2380456220" sldId="354"/>
            <ac:spMk id="3" creationId="{8756C5C5-0970-9B71-D185-1AAE231BC514}"/>
          </ac:spMkLst>
        </pc:spChg>
      </pc:sldChg>
      <pc:sldChg chg="modSp new mod">
        <pc:chgData name="Tracy Hawkins" userId="4c68b3a816728bbc" providerId="LiveId" clId="{B122AB7C-5A5C-442E-BEA6-8311CF3FC25A}" dt="2025-08-11T06:43:45.450" v="1323" actId="20577"/>
        <pc:sldMkLst>
          <pc:docMk/>
          <pc:sldMk cId="795770248" sldId="355"/>
        </pc:sldMkLst>
        <pc:spChg chg="mod">
          <ac:chgData name="Tracy Hawkins" userId="4c68b3a816728bbc" providerId="LiveId" clId="{B122AB7C-5A5C-442E-BEA6-8311CF3FC25A}" dt="2025-08-11T06:33:10.748" v="650" actId="20577"/>
          <ac:spMkLst>
            <pc:docMk/>
            <pc:sldMk cId="795770248" sldId="355"/>
            <ac:spMk id="2" creationId="{F334596C-4012-9731-645B-CDD3B87F8DD5}"/>
          </ac:spMkLst>
        </pc:spChg>
        <pc:spChg chg="mod">
          <ac:chgData name="Tracy Hawkins" userId="4c68b3a816728bbc" providerId="LiveId" clId="{B122AB7C-5A5C-442E-BEA6-8311CF3FC25A}" dt="2025-08-11T06:40:38.916" v="1146" actId="20577"/>
          <ac:spMkLst>
            <pc:docMk/>
            <pc:sldMk cId="795770248" sldId="355"/>
            <ac:spMk id="3" creationId="{C93B9333-6BD1-8144-A595-ED527B9AB7E5}"/>
          </ac:spMkLst>
        </pc:spChg>
        <pc:spChg chg="mod">
          <ac:chgData name="Tracy Hawkins" userId="4c68b3a816728bbc" providerId="LiveId" clId="{B122AB7C-5A5C-442E-BEA6-8311CF3FC25A}" dt="2025-08-11T06:43:45.450" v="1323" actId="20577"/>
          <ac:spMkLst>
            <pc:docMk/>
            <pc:sldMk cId="795770248" sldId="355"/>
            <ac:spMk id="4" creationId="{04097A89-DA36-7227-E59E-F593CC1C601D}"/>
          </ac:spMkLst>
        </pc:spChg>
      </pc:sldChg>
      <pc:sldChg chg="addSp delSp new del mod">
        <pc:chgData name="Tracy Hawkins" userId="4c68b3a816728bbc" providerId="LiveId" clId="{B122AB7C-5A5C-442E-BEA6-8311CF3FC25A}" dt="2025-08-11T06:57:01.991" v="1456" actId="47"/>
        <pc:sldMkLst>
          <pc:docMk/>
          <pc:sldMk cId="2164009926" sldId="356"/>
        </pc:sldMkLst>
        <pc:spChg chg="add del">
          <ac:chgData name="Tracy Hawkins" userId="4c68b3a816728bbc" providerId="LiveId" clId="{B122AB7C-5A5C-442E-BEA6-8311CF3FC25A}" dt="2025-08-11T06:56:52.390" v="1455" actId="22"/>
          <ac:spMkLst>
            <pc:docMk/>
            <pc:sldMk cId="2164009926" sldId="356"/>
            <ac:spMk id="5" creationId="{C1DF8DF3-E8EB-4E82-A3DA-CD45D475F208}"/>
          </ac:spMkLst>
        </pc:spChg>
      </pc:sldChg>
      <pc:sldChg chg="modSp new mod ord">
        <pc:chgData name="Tracy Hawkins" userId="4c68b3a816728bbc" providerId="LiveId" clId="{B122AB7C-5A5C-442E-BEA6-8311CF3FC25A}" dt="2025-08-11T17:24:14.616" v="1500" actId="20577"/>
        <pc:sldMkLst>
          <pc:docMk/>
          <pc:sldMk cId="2575217696" sldId="356"/>
        </pc:sldMkLst>
        <pc:spChg chg="mod">
          <ac:chgData name="Tracy Hawkins" userId="4c68b3a816728bbc" providerId="LiveId" clId="{B122AB7C-5A5C-442E-BEA6-8311CF3FC25A}" dt="2025-08-11T06:58:02" v="1487" actId="20577"/>
          <ac:spMkLst>
            <pc:docMk/>
            <pc:sldMk cId="2575217696" sldId="356"/>
            <ac:spMk id="2" creationId="{5CBA9DBB-543A-C6A6-922B-E40EABF25EE5}"/>
          </ac:spMkLst>
        </pc:spChg>
        <pc:spChg chg="mod">
          <ac:chgData name="Tracy Hawkins" userId="4c68b3a816728bbc" providerId="LiveId" clId="{B122AB7C-5A5C-442E-BEA6-8311CF3FC25A}" dt="2025-08-11T17:24:14.616" v="1500" actId="20577"/>
          <ac:spMkLst>
            <pc:docMk/>
            <pc:sldMk cId="2575217696" sldId="356"/>
            <ac:spMk id="4" creationId="{90F60BA9-E132-4FE4-C761-FB6F481329D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2F946-FD1E-4925-9E60-10E65172F79A}" type="doc">
      <dgm:prSet loTypeId="urn:microsoft.com/office/officeart/2005/8/layout/matrix1" loCatId="matrix" qsTypeId="urn:microsoft.com/office/officeart/2005/8/quickstyle/simple4" qsCatId="simple" csTypeId="urn:microsoft.com/office/officeart/2005/8/colors/accent2_2" csCatId="accent2" phldr="1"/>
      <dgm:spPr/>
      <dgm:t>
        <a:bodyPr/>
        <a:lstStyle/>
        <a:p>
          <a:endParaRPr lang="en-US"/>
        </a:p>
      </dgm:t>
    </dgm:pt>
    <dgm:pt modelId="{D4F8FFD4-D722-4A2F-B838-3E42EBFAEF31}">
      <dgm:prSet phldrT="[Text]"/>
      <dgm:spPr/>
      <dgm:t>
        <a:bodyPr/>
        <a:lstStyle/>
        <a:p>
          <a:r>
            <a:rPr lang="en-US" dirty="0"/>
            <a:t>Praise Him</a:t>
          </a:r>
        </a:p>
      </dgm:t>
    </dgm:pt>
    <dgm:pt modelId="{B109EB0A-237D-4046-BC25-3D9E96295162}" type="parTrans" cxnId="{5893E978-DFE6-4F59-8A44-8E447BACA51D}">
      <dgm:prSet/>
      <dgm:spPr/>
      <dgm:t>
        <a:bodyPr/>
        <a:lstStyle/>
        <a:p>
          <a:endParaRPr lang="en-US"/>
        </a:p>
      </dgm:t>
    </dgm:pt>
    <dgm:pt modelId="{08E4DB20-155F-4BDC-B4A7-6A412E23EEE5}" type="sibTrans" cxnId="{5893E978-DFE6-4F59-8A44-8E447BACA51D}">
      <dgm:prSet/>
      <dgm:spPr/>
      <dgm:t>
        <a:bodyPr/>
        <a:lstStyle/>
        <a:p>
          <a:endParaRPr lang="en-US"/>
        </a:p>
      </dgm:t>
    </dgm:pt>
    <dgm:pt modelId="{D86F3929-1826-4716-910D-7C482139ED81}">
      <dgm:prSet phldrT="[Text]"/>
      <dgm:spPr/>
      <dgm:t>
        <a:bodyPr/>
        <a:lstStyle/>
        <a:p>
          <a:r>
            <a:rPr lang="en-US" dirty="0"/>
            <a:t>Praise the LORD that He is</a:t>
          </a:r>
        </a:p>
      </dgm:t>
    </dgm:pt>
    <dgm:pt modelId="{551C61C7-05BF-44C7-9E1A-B236366730C8}" type="parTrans" cxnId="{A8660C25-FB9F-4891-8826-6BDE81DFCBEC}">
      <dgm:prSet/>
      <dgm:spPr/>
      <dgm:t>
        <a:bodyPr/>
        <a:lstStyle/>
        <a:p>
          <a:endParaRPr lang="en-US"/>
        </a:p>
      </dgm:t>
    </dgm:pt>
    <dgm:pt modelId="{57E69EA0-2FB4-4B21-9B09-01431580217E}" type="sibTrans" cxnId="{A8660C25-FB9F-4891-8826-6BDE81DFCBEC}">
      <dgm:prSet/>
      <dgm:spPr/>
      <dgm:t>
        <a:bodyPr/>
        <a:lstStyle/>
        <a:p>
          <a:endParaRPr lang="en-US"/>
        </a:p>
      </dgm:t>
    </dgm:pt>
    <dgm:pt modelId="{985DB823-76CF-4CAC-9A03-74FC8E61F028}">
      <dgm:prSet phldrT="[Text]"/>
      <dgm:spPr/>
      <dgm:t>
        <a:bodyPr/>
        <a:lstStyle/>
        <a:p>
          <a:r>
            <a:rPr lang="en-US" dirty="0"/>
            <a:t>Praise the LORD for who He is</a:t>
          </a:r>
        </a:p>
      </dgm:t>
    </dgm:pt>
    <dgm:pt modelId="{7232A05F-194C-4343-B7A8-B8B34E0EA263}" type="parTrans" cxnId="{4C506D4F-DDA8-49C3-A60A-7BB4A8BD7D00}">
      <dgm:prSet/>
      <dgm:spPr/>
      <dgm:t>
        <a:bodyPr/>
        <a:lstStyle/>
        <a:p>
          <a:endParaRPr lang="en-US"/>
        </a:p>
      </dgm:t>
    </dgm:pt>
    <dgm:pt modelId="{43646D15-6064-4997-A9B6-1DCD0EE52673}" type="sibTrans" cxnId="{4C506D4F-DDA8-49C3-A60A-7BB4A8BD7D00}">
      <dgm:prSet/>
      <dgm:spPr/>
      <dgm:t>
        <a:bodyPr/>
        <a:lstStyle/>
        <a:p>
          <a:endParaRPr lang="en-US"/>
        </a:p>
      </dgm:t>
    </dgm:pt>
    <dgm:pt modelId="{531D8822-38D2-4810-B475-97A0A48C7542}">
      <dgm:prSet phldrT="[Text]"/>
      <dgm:spPr/>
      <dgm:t>
        <a:bodyPr/>
        <a:lstStyle/>
        <a:p>
          <a:r>
            <a:rPr lang="en-US" dirty="0"/>
            <a:t>Praise God for what He has done</a:t>
          </a:r>
        </a:p>
      </dgm:t>
    </dgm:pt>
    <dgm:pt modelId="{6873A891-C3D1-4333-907C-0812820DDDDC}" type="parTrans" cxnId="{054DAABC-AA4E-4DD6-874B-8667477BB7CB}">
      <dgm:prSet/>
      <dgm:spPr/>
      <dgm:t>
        <a:bodyPr/>
        <a:lstStyle/>
        <a:p>
          <a:endParaRPr lang="en-US"/>
        </a:p>
      </dgm:t>
    </dgm:pt>
    <dgm:pt modelId="{B0E9A904-38D9-4DE3-AC8A-CC0F36DA5019}" type="sibTrans" cxnId="{054DAABC-AA4E-4DD6-874B-8667477BB7CB}">
      <dgm:prSet/>
      <dgm:spPr/>
      <dgm:t>
        <a:bodyPr/>
        <a:lstStyle/>
        <a:p>
          <a:endParaRPr lang="en-US"/>
        </a:p>
      </dgm:t>
    </dgm:pt>
    <dgm:pt modelId="{B1C1090B-ED48-47A7-9929-02507C2813FB}">
      <dgm:prSet phldrT="[Text]"/>
      <dgm:spPr/>
      <dgm:t>
        <a:bodyPr/>
        <a:lstStyle/>
        <a:p>
          <a:r>
            <a:rPr lang="en-US" dirty="0"/>
            <a:t>Praise the LORD for what He is doing</a:t>
          </a:r>
        </a:p>
      </dgm:t>
    </dgm:pt>
    <dgm:pt modelId="{E191A34D-BD62-4B03-90D5-DCAC5954D0DB}" type="parTrans" cxnId="{798E8D6F-A9C9-4325-B23A-8CF1186C1325}">
      <dgm:prSet/>
      <dgm:spPr/>
      <dgm:t>
        <a:bodyPr/>
        <a:lstStyle/>
        <a:p>
          <a:endParaRPr lang="en-US"/>
        </a:p>
      </dgm:t>
    </dgm:pt>
    <dgm:pt modelId="{E05DD940-91C5-4146-81DA-202D7ACB013B}" type="sibTrans" cxnId="{798E8D6F-A9C9-4325-B23A-8CF1186C1325}">
      <dgm:prSet/>
      <dgm:spPr/>
      <dgm:t>
        <a:bodyPr/>
        <a:lstStyle/>
        <a:p>
          <a:endParaRPr lang="en-US"/>
        </a:p>
      </dgm:t>
    </dgm:pt>
    <dgm:pt modelId="{CC6F09DA-B05C-433D-9155-7C251EBF22C0}" type="pres">
      <dgm:prSet presAssocID="{F752F946-FD1E-4925-9E60-10E65172F79A}" presName="diagram" presStyleCnt="0">
        <dgm:presLayoutVars>
          <dgm:chMax val="1"/>
          <dgm:dir/>
          <dgm:animLvl val="ctr"/>
          <dgm:resizeHandles val="exact"/>
        </dgm:presLayoutVars>
      </dgm:prSet>
      <dgm:spPr/>
    </dgm:pt>
    <dgm:pt modelId="{778C3BBF-35D3-4AC2-9BCC-45D729D14889}" type="pres">
      <dgm:prSet presAssocID="{F752F946-FD1E-4925-9E60-10E65172F79A}" presName="matrix" presStyleCnt="0"/>
      <dgm:spPr/>
    </dgm:pt>
    <dgm:pt modelId="{B06ED729-3A5F-4C0D-9EB9-A6E750AA2F29}" type="pres">
      <dgm:prSet presAssocID="{F752F946-FD1E-4925-9E60-10E65172F79A}" presName="tile1" presStyleLbl="node1" presStyleIdx="0" presStyleCnt="4"/>
      <dgm:spPr/>
    </dgm:pt>
    <dgm:pt modelId="{B5671EEB-9263-41AF-9E23-854C66C68CA2}" type="pres">
      <dgm:prSet presAssocID="{F752F946-FD1E-4925-9E60-10E65172F79A}" presName="tile1text" presStyleLbl="node1" presStyleIdx="0" presStyleCnt="4">
        <dgm:presLayoutVars>
          <dgm:chMax val="0"/>
          <dgm:chPref val="0"/>
          <dgm:bulletEnabled val="1"/>
        </dgm:presLayoutVars>
      </dgm:prSet>
      <dgm:spPr/>
    </dgm:pt>
    <dgm:pt modelId="{406024AD-1ED9-4C4F-A33E-D28A3C78FF7B}" type="pres">
      <dgm:prSet presAssocID="{F752F946-FD1E-4925-9E60-10E65172F79A}" presName="tile2" presStyleLbl="node1" presStyleIdx="1" presStyleCnt="4"/>
      <dgm:spPr/>
    </dgm:pt>
    <dgm:pt modelId="{2673E1BA-518C-45C4-A186-85BFD28F4258}" type="pres">
      <dgm:prSet presAssocID="{F752F946-FD1E-4925-9E60-10E65172F79A}" presName="tile2text" presStyleLbl="node1" presStyleIdx="1" presStyleCnt="4">
        <dgm:presLayoutVars>
          <dgm:chMax val="0"/>
          <dgm:chPref val="0"/>
          <dgm:bulletEnabled val="1"/>
        </dgm:presLayoutVars>
      </dgm:prSet>
      <dgm:spPr/>
    </dgm:pt>
    <dgm:pt modelId="{C25215F4-ECF8-4410-AEFE-539B8628D656}" type="pres">
      <dgm:prSet presAssocID="{F752F946-FD1E-4925-9E60-10E65172F79A}" presName="tile3" presStyleLbl="node1" presStyleIdx="2" presStyleCnt="4"/>
      <dgm:spPr/>
    </dgm:pt>
    <dgm:pt modelId="{C234C842-940E-4CD4-9C15-A1A6804E7C69}" type="pres">
      <dgm:prSet presAssocID="{F752F946-FD1E-4925-9E60-10E65172F79A}" presName="tile3text" presStyleLbl="node1" presStyleIdx="2" presStyleCnt="4">
        <dgm:presLayoutVars>
          <dgm:chMax val="0"/>
          <dgm:chPref val="0"/>
          <dgm:bulletEnabled val="1"/>
        </dgm:presLayoutVars>
      </dgm:prSet>
      <dgm:spPr/>
    </dgm:pt>
    <dgm:pt modelId="{58743F57-32EB-458E-ABB9-AABB1D690187}" type="pres">
      <dgm:prSet presAssocID="{F752F946-FD1E-4925-9E60-10E65172F79A}" presName="tile4" presStyleLbl="node1" presStyleIdx="3" presStyleCnt="4"/>
      <dgm:spPr/>
    </dgm:pt>
    <dgm:pt modelId="{3A9352D8-F67D-4C15-B5BF-FBA540B05BF2}" type="pres">
      <dgm:prSet presAssocID="{F752F946-FD1E-4925-9E60-10E65172F79A}" presName="tile4text" presStyleLbl="node1" presStyleIdx="3" presStyleCnt="4">
        <dgm:presLayoutVars>
          <dgm:chMax val="0"/>
          <dgm:chPref val="0"/>
          <dgm:bulletEnabled val="1"/>
        </dgm:presLayoutVars>
      </dgm:prSet>
      <dgm:spPr/>
    </dgm:pt>
    <dgm:pt modelId="{3A348641-ECBD-42B2-BBB9-3CADCC4A9E96}" type="pres">
      <dgm:prSet presAssocID="{F752F946-FD1E-4925-9E60-10E65172F79A}" presName="centerTile" presStyleLbl="fgShp" presStyleIdx="0" presStyleCnt="1">
        <dgm:presLayoutVars>
          <dgm:chMax val="0"/>
          <dgm:chPref val="0"/>
        </dgm:presLayoutVars>
      </dgm:prSet>
      <dgm:spPr/>
    </dgm:pt>
  </dgm:ptLst>
  <dgm:cxnLst>
    <dgm:cxn modelId="{5685BF13-A758-4EFE-9F77-AB162D600E48}" type="presOf" srcId="{985DB823-76CF-4CAC-9A03-74FC8E61F028}" destId="{2673E1BA-518C-45C4-A186-85BFD28F4258}" srcOrd="1" destOrd="0" presId="urn:microsoft.com/office/officeart/2005/8/layout/matrix1"/>
    <dgm:cxn modelId="{918ED616-856D-4AEB-9127-51975D2C812D}" type="presOf" srcId="{531D8822-38D2-4810-B475-97A0A48C7542}" destId="{C25215F4-ECF8-4410-AEFE-539B8628D656}" srcOrd="0" destOrd="0" presId="urn:microsoft.com/office/officeart/2005/8/layout/matrix1"/>
    <dgm:cxn modelId="{F98CE717-1FE7-43D0-A9DA-4B99CB86E4D4}" type="presOf" srcId="{B1C1090B-ED48-47A7-9929-02507C2813FB}" destId="{3A9352D8-F67D-4C15-B5BF-FBA540B05BF2}" srcOrd="1" destOrd="0" presId="urn:microsoft.com/office/officeart/2005/8/layout/matrix1"/>
    <dgm:cxn modelId="{22920F1F-9147-4088-9CAB-D60B2AA10853}" type="presOf" srcId="{D86F3929-1826-4716-910D-7C482139ED81}" destId="{B06ED729-3A5F-4C0D-9EB9-A6E750AA2F29}" srcOrd="0" destOrd="0" presId="urn:microsoft.com/office/officeart/2005/8/layout/matrix1"/>
    <dgm:cxn modelId="{BFF7FF23-505B-4255-A86B-3C593B0E2B0E}" type="presOf" srcId="{F752F946-FD1E-4925-9E60-10E65172F79A}" destId="{CC6F09DA-B05C-433D-9155-7C251EBF22C0}" srcOrd="0" destOrd="0" presId="urn:microsoft.com/office/officeart/2005/8/layout/matrix1"/>
    <dgm:cxn modelId="{A8660C25-FB9F-4891-8826-6BDE81DFCBEC}" srcId="{D4F8FFD4-D722-4A2F-B838-3E42EBFAEF31}" destId="{D86F3929-1826-4716-910D-7C482139ED81}" srcOrd="0" destOrd="0" parTransId="{551C61C7-05BF-44C7-9E1A-B236366730C8}" sibTransId="{57E69EA0-2FB4-4B21-9B09-01431580217E}"/>
    <dgm:cxn modelId="{970D1338-3E6F-4BB5-B5A6-BF6632E51550}" type="presOf" srcId="{531D8822-38D2-4810-B475-97A0A48C7542}" destId="{C234C842-940E-4CD4-9C15-A1A6804E7C69}" srcOrd="1" destOrd="0" presId="urn:microsoft.com/office/officeart/2005/8/layout/matrix1"/>
    <dgm:cxn modelId="{4C506D4F-DDA8-49C3-A60A-7BB4A8BD7D00}" srcId="{D4F8FFD4-D722-4A2F-B838-3E42EBFAEF31}" destId="{985DB823-76CF-4CAC-9A03-74FC8E61F028}" srcOrd="1" destOrd="0" parTransId="{7232A05F-194C-4343-B7A8-B8B34E0EA263}" sibTransId="{43646D15-6064-4997-A9B6-1DCD0EE52673}"/>
    <dgm:cxn modelId="{798E8D6F-A9C9-4325-B23A-8CF1186C1325}" srcId="{D4F8FFD4-D722-4A2F-B838-3E42EBFAEF31}" destId="{B1C1090B-ED48-47A7-9929-02507C2813FB}" srcOrd="3" destOrd="0" parTransId="{E191A34D-BD62-4B03-90D5-DCAC5954D0DB}" sibTransId="{E05DD940-91C5-4146-81DA-202D7ACB013B}"/>
    <dgm:cxn modelId="{43E31A54-B216-44A7-90F9-F2B9FD2C63F3}" type="presOf" srcId="{D86F3929-1826-4716-910D-7C482139ED81}" destId="{B5671EEB-9263-41AF-9E23-854C66C68CA2}" srcOrd="1" destOrd="0" presId="urn:microsoft.com/office/officeart/2005/8/layout/matrix1"/>
    <dgm:cxn modelId="{5893E978-DFE6-4F59-8A44-8E447BACA51D}" srcId="{F752F946-FD1E-4925-9E60-10E65172F79A}" destId="{D4F8FFD4-D722-4A2F-B838-3E42EBFAEF31}" srcOrd="0" destOrd="0" parTransId="{B109EB0A-237D-4046-BC25-3D9E96295162}" sibTransId="{08E4DB20-155F-4BDC-B4A7-6A412E23EEE5}"/>
    <dgm:cxn modelId="{B60AF07F-F14C-42B0-9462-0FBCA7C6415F}" type="presOf" srcId="{B1C1090B-ED48-47A7-9929-02507C2813FB}" destId="{58743F57-32EB-458E-ABB9-AABB1D690187}" srcOrd="0" destOrd="0" presId="urn:microsoft.com/office/officeart/2005/8/layout/matrix1"/>
    <dgm:cxn modelId="{F6541BAE-FA23-4F4D-8F6C-62E9B4948B1B}" type="presOf" srcId="{985DB823-76CF-4CAC-9A03-74FC8E61F028}" destId="{406024AD-1ED9-4C4F-A33E-D28A3C78FF7B}" srcOrd="0" destOrd="0" presId="urn:microsoft.com/office/officeart/2005/8/layout/matrix1"/>
    <dgm:cxn modelId="{054DAABC-AA4E-4DD6-874B-8667477BB7CB}" srcId="{D4F8FFD4-D722-4A2F-B838-3E42EBFAEF31}" destId="{531D8822-38D2-4810-B475-97A0A48C7542}" srcOrd="2" destOrd="0" parTransId="{6873A891-C3D1-4333-907C-0812820DDDDC}" sibTransId="{B0E9A904-38D9-4DE3-AC8A-CC0F36DA5019}"/>
    <dgm:cxn modelId="{EC38E9C9-385E-432F-B45B-D03EE80CCC34}" type="presOf" srcId="{D4F8FFD4-D722-4A2F-B838-3E42EBFAEF31}" destId="{3A348641-ECBD-42B2-BBB9-3CADCC4A9E96}" srcOrd="0" destOrd="0" presId="urn:microsoft.com/office/officeart/2005/8/layout/matrix1"/>
    <dgm:cxn modelId="{D34CB509-6AD8-4478-8BC3-3D45384EB414}" type="presParOf" srcId="{CC6F09DA-B05C-433D-9155-7C251EBF22C0}" destId="{778C3BBF-35D3-4AC2-9BCC-45D729D14889}" srcOrd="0" destOrd="0" presId="urn:microsoft.com/office/officeart/2005/8/layout/matrix1"/>
    <dgm:cxn modelId="{3E0D3B1E-CC42-4A83-B338-4A5E074E6DDF}" type="presParOf" srcId="{778C3BBF-35D3-4AC2-9BCC-45D729D14889}" destId="{B06ED729-3A5F-4C0D-9EB9-A6E750AA2F29}" srcOrd="0" destOrd="0" presId="urn:microsoft.com/office/officeart/2005/8/layout/matrix1"/>
    <dgm:cxn modelId="{63593E68-83DD-4CD2-84EA-4049C983CC5C}" type="presParOf" srcId="{778C3BBF-35D3-4AC2-9BCC-45D729D14889}" destId="{B5671EEB-9263-41AF-9E23-854C66C68CA2}" srcOrd="1" destOrd="0" presId="urn:microsoft.com/office/officeart/2005/8/layout/matrix1"/>
    <dgm:cxn modelId="{FBEE070E-00E8-4784-9780-D1478993121B}" type="presParOf" srcId="{778C3BBF-35D3-4AC2-9BCC-45D729D14889}" destId="{406024AD-1ED9-4C4F-A33E-D28A3C78FF7B}" srcOrd="2" destOrd="0" presId="urn:microsoft.com/office/officeart/2005/8/layout/matrix1"/>
    <dgm:cxn modelId="{D017A510-5489-4C03-B1E8-853F44A609DC}" type="presParOf" srcId="{778C3BBF-35D3-4AC2-9BCC-45D729D14889}" destId="{2673E1BA-518C-45C4-A186-85BFD28F4258}" srcOrd="3" destOrd="0" presId="urn:microsoft.com/office/officeart/2005/8/layout/matrix1"/>
    <dgm:cxn modelId="{EB820351-E6E5-4708-8D69-0D8DDE85D7DA}" type="presParOf" srcId="{778C3BBF-35D3-4AC2-9BCC-45D729D14889}" destId="{C25215F4-ECF8-4410-AEFE-539B8628D656}" srcOrd="4" destOrd="0" presId="urn:microsoft.com/office/officeart/2005/8/layout/matrix1"/>
    <dgm:cxn modelId="{8E9DBFE5-442E-46B2-A07A-F3B41D968D7C}" type="presParOf" srcId="{778C3BBF-35D3-4AC2-9BCC-45D729D14889}" destId="{C234C842-940E-4CD4-9C15-A1A6804E7C69}" srcOrd="5" destOrd="0" presId="urn:microsoft.com/office/officeart/2005/8/layout/matrix1"/>
    <dgm:cxn modelId="{F7051439-D840-4C63-A04F-B09548F8A959}" type="presParOf" srcId="{778C3BBF-35D3-4AC2-9BCC-45D729D14889}" destId="{58743F57-32EB-458E-ABB9-AABB1D690187}" srcOrd="6" destOrd="0" presId="urn:microsoft.com/office/officeart/2005/8/layout/matrix1"/>
    <dgm:cxn modelId="{836F9205-2669-4CD1-A6D8-08E60ADEFB55}" type="presParOf" srcId="{778C3BBF-35D3-4AC2-9BCC-45D729D14889}" destId="{3A9352D8-F67D-4C15-B5BF-FBA540B05BF2}" srcOrd="7" destOrd="0" presId="urn:microsoft.com/office/officeart/2005/8/layout/matrix1"/>
    <dgm:cxn modelId="{A57D22CA-285A-45A7-BE1D-1521BC58114B}" type="presParOf" srcId="{CC6F09DA-B05C-433D-9155-7C251EBF22C0}" destId="{3A348641-ECBD-42B2-BBB9-3CADCC4A9E9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6480AC-C0DE-4E5E-9ECD-9AE37E3FCB79}"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A8C03FBB-4A75-4460-AEA6-DEAEB9C61496}">
      <dgm:prSet phldrT="[Text]" phldr="0" custT="1"/>
      <dgm:spPr/>
      <dgm:t>
        <a:bodyPr anchor="ctr"/>
        <a:lstStyle/>
        <a:p>
          <a:pPr marL="182880" algn="l">
            <a:lnSpc>
              <a:spcPct val="100000"/>
            </a:lnSpc>
            <a:spcAft>
              <a:spcPts val="0"/>
            </a:spcAft>
            <a:buNone/>
          </a:pPr>
          <a:r>
            <a:rPr lang="en-US" sz="1800" b="1" dirty="0"/>
            <a:t>Read</a:t>
          </a:r>
        </a:p>
      </dgm:t>
    </dgm:pt>
    <dgm:pt modelId="{4E972F7F-4B1B-47AA-A25B-1FFC561F1C76}" type="parTrans" cxnId="{D3D81948-D963-4D1E-AE16-9705EAF510FC}">
      <dgm:prSet/>
      <dgm:spPr/>
      <dgm:t>
        <a:bodyPr/>
        <a:lstStyle/>
        <a:p>
          <a:pPr marL="182880" algn="l"/>
          <a:endParaRPr lang="en-US" sz="1800"/>
        </a:p>
      </dgm:t>
    </dgm:pt>
    <dgm:pt modelId="{67361508-930A-4A23-8CFC-BB56DA645C3C}" type="sibTrans" cxnId="{D3D81948-D963-4D1E-AE16-9705EAF510FC}">
      <dgm:prSet/>
      <dgm:spPr/>
      <dgm:t>
        <a:bodyPr/>
        <a:lstStyle/>
        <a:p>
          <a:pPr marL="182880" algn="l"/>
          <a:endParaRPr lang="en-US" sz="1800"/>
        </a:p>
      </dgm:t>
    </dgm:pt>
    <dgm:pt modelId="{5E71F362-34DF-4EEC-92A3-0EFE450E05E4}">
      <dgm:prSet phldrT="[Text]" phldr="0" custT="1"/>
      <dgm:spPr/>
      <dgm:t>
        <a:bodyPr anchor="ctr"/>
        <a:lstStyle/>
        <a:p>
          <a:pPr marL="365760" algn="l">
            <a:lnSpc>
              <a:spcPct val="100000"/>
            </a:lnSpc>
            <a:spcAft>
              <a:spcPts val="0"/>
            </a:spcAft>
            <a:buNone/>
          </a:pPr>
          <a:r>
            <a:rPr lang="en-US" sz="1800" dirty="0"/>
            <a:t>Galatians 2</a:t>
          </a:r>
        </a:p>
      </dgm:t>
    </dgm:pt>
    <dgm:pt modelId="{8E5EE4D1-908E-455C-B8B3-281AD42DEC9A}" type="parTrans" cxnId="{B99CA6C9-28D1-4DDB-B8EC-AED73AD115CA}">
      <dgm:prSet/>
      <dgm:spPr/>
      <dgm:t>
        <a:bodyPr/>
        <a:lstStyle/>
        <a:p>
          <a:pPr marL="182880" algn="l"/>
          <a:endParaRPr lang="en-US" sz="1800"/>
        </a:p>
      </dgm:t>
    </dgm:pt>
    <dgm:pt modelId="{B208B24A-E9FD-40A9-B764-FB7C2B7ED8B9}" type="sibTrans" cxnId="{B99CA6C9-28D1-4DDB-B8EC-AED73AD115CA}">
      <dgm:prSet/>
      <dgm:spPr/>
      <dgm:t>
        <a:bodyPr/>
        <a:lstStyle/>
        <a:p>
          <a:pPr marL="182880" algn="l"/>
          <a:endParaRPr lang="en-US" sz="1800"/>
        </a:p>
      </dgm:t>
    </dgm:pt>
    <dgm:pt modelId="{91969DED-4CB8-4A14-A50B-3F7B848E46B5}">
      <dgm:prSet phldrT="[Text]" phldr="0" custT="1"/>
      <dgm:spPr/>
      <dgm:t>
        <a:bodyPr anchor="ctr"/>
        <a:lstStyle/>
        <a:p>
          <a:pPr marL="182880" algn="l">
            <a:lnSpc>
              <a:spcPct val="100000"/>
            </a:lnSpc>
            <a:spcAft>
              <a:spcPts val="0"/>
            </a:spcAft>
            <a:buNone/>
          </a:pPr>
          <a:r>
            <a:rPr lang="en-US" sz="1800" b="1" dirty="0"/>
            <a:t>Observe</a:t>
          </a:r>
        </a:p>
      </dgm:t>
    </dgm:pt>
    <dgm:pt modelId="{441CD73D-85E1-42A6-BCF8-362A3247E2F3}" type="parTrans" cxnId="{537F2ED0-8BD0-4AD5-B60D-89B660EDA1AC}">
      <dgm:prSet/>
      <dgm:spPr/>
      <dgm:t>
        <a:bodyPr/>
        <a:lstStyle/>
        <a:p>
          <a:pPr marL="182880" algn="l"/>
          <a:endParaRPr lang="en-US" sz="1800"/>
        </a:p>
      </dgm:t>
    </dgm:pt>
    <dgm:pt modelId="{81CA8AA2-C0C3-4381-BA8B-413EDD578B83}" type="sibTrans" cxnId="{537F2ED0-8BD0-4AD5-B60D-89B660EDA1AC}">
      <dgm:prSet/>
      <dgm:spPr/>
      <dgm:t>
        <a:bodyPr/>
        <a:lstStyle/>
        <a:p>
          <a:pPr marL="182880" algn="l"/>
          <a:endParaRPr lang="en-US" sz="1800"/>
        </a:p>
      </dgm:t>
    </dgm:pt>
    <dgm:pt modelId="{8A04F340-E8E1-4146-9905-E7ADCAEAABD7}">
      <dgm:prSet phldrT="[Text]" phldr="0" custT="1"/>
      <dgm:spPr/>
      <dgm:t>
        <a:bodyPr anchor="ctr"/>
        <a:lstStyle/>
        <a:p>
          <a:pPr marL="365760" algn="l">
            <a:lnSpc>
              <a:spcPct val="100000"/>
            </a:lnSpc>
            <a:spcAft>
              <a:spcPts val="0"/>
            </a:spcAft>
            <a:buNone/>
          </a:pPr>
          <a:r>
            <a:rPr lang="en-US" sz="1800" dirty="0"/>
            <a:t>What is the passage saying?</a:t>
          </a:r>
        </a:p>
      </dgm:t>
    </dgm:pt>
    <dgm:pt modelId="{4EBD5EC2-45ED-4ED6-8376-97D155A911AE}" type="parTrans" cxnId="{E636BFFB-0404-4D4B-B3F0-C64FDFD9DDEF}">
      <dgm:prSet/>
      <dgm:spPr/>
      <dgm:t>
        <a:bodyPr/>
        <a:lstStyle/>
        <a:p>
          <a:pPr marL="182880" algn="l"/>
          <a:endParaRPr lang="en-US" sz="1800"/>
        </a:p>
      </dgm:t>
    </dgm:pt>
    <dgm:pt modelId="{F9CD2A04-6A34-4104-A971-391788B88F55}" type="sibTrans" cxnId="{E636BFFB-0404-4D4B-B3F0-C64FDFD9DDEF}">
      <dgm:prSet/>
      <dgm:spPr/>
      <dgm:t>
        <a:bodyPr/>
        <a:lstStyle/>
        <a:p>
          <a:pPr marL="182880" algn="l"/>
          <a:endParaRPr lang="en-US" sz="1800"/>
        </a:p>
      </dgm:t>
    </dgm:pt>
    <dgm:pt modelId="{D2FE027B-4161-41E1-B4D4-02AECB2E3FA0}">
      <dgm:prSet phldrT="[Text]" phldr="0" custT="1"/>
      <dgm:spPr/>
      <dgm:t>
        <a:bodyPr anchor="ctr"/>
        <a:lstStyle/>
        <a:p>
          <a:pPr marL="182880" algn="l">
            <a:lnSpc>
              <a:spcPct val="100000"/>
            </a:lnSpc>
            <a:spcAft>
              <a:spcPts val="0"/>
            </a:spcAft>
            <a:buNone/>
          </a:pPr>
          <a:r>
            <a:rPr lang="en-US" sz="1800" b="1" dirty="0"/>
            <a:t>Interpretation</a:t>
          </a:r>
        </a:p>
      </dgm:t>
    </dgm:pt>
    <dgm:pt modelId="{88680CFE-3CE0-4842-B3D3-716D3B671238}" type="parTrans" cxnId="{4F4F82A2-02F1-492B-96C1-46C070BEFCE3}">
      <dgm:prSet/>
      <dgm:spPr/>
      <dgm:t>
        <a:bodyPr/>
        <a:lstStyle/>
        <a:p>
          <a:pPr marL="182880" algn="l"/>
          <a:endParaRPr lang="en-US" sz="1800"/>
        </a:p>
      </dgm:t>
    </dgm:pt>
    <dgm:pt modelId="{4D59E06B-629C-40B5-96D3-423B7A56C945}" type="sibTrans" cxnId="{4F4F82A2-02F1-492B-96C1-46C070BEFCE3}">
      <dgm:prSet/>
      <dgm:spPr/>
      <dgm:t>
        <a:bodyPr/>
        <a:lstStyle/>
        <a:p>
          <a:pPr marL="182880" algn="l"/>
          <a:endParaRPr lang="en-US" sz="1800"/>
        </a:p>
      </dgm:t>
    </dgm:pt>
    <dgm:pt modelId="{2BE415B7-7185-4956-8487-237B40BC0EE5}">
      <dgm:prSet phldrT="[Text]" phldr="0" custT="1"/>
      <dgm:spPr/>
      <dgm:t>
        <a:bodyPr anchor="ctr"/>
        <a:lstStyle/>
        <a:p>
          <a:pPr marL="365760" algn="l">
            <a:lnSpc>
              <a:spcPct val="100000"/>
            </a:lnSpc>
            <a:spcAft>
              <a:spcPts val="0"/>
            </a:spcAft>
            <a:buNone/>
          </a:pPr>
          <a:r>
            <a:rPr lang="en-US" sz="1800" dirty="0"/>
            <a:t>How will you walk this passage out?</a:t>
          </a:r>
        </a:p>
      </dgm:t>
    </dgm:pt>
    <dgm:pt modelId="{A38E847E-0D1D-4F40-9A71-4D5999ADE08B}" type="parTrans" cxnId="{CB32A309-9CA9-4554-941D-519A91A9E733}">
      <dgm:prSet/>
      <dgm:spPr/>
      <dgm:t>
        <a:bodyPr/>
        <a:lstStyle/>
        <a:p>
          <a:pPr marL="182880" algn="l"/>
          <a:endParaRPr lang="en-US" sz="1800"/>
        </a:p>
      </dgm:t>
    </dgm:pt>
    <dgm:pt modelId="{F0D1C61C-E3F2-49BA-A2D8-C04A81308E5D}" type="sibTrans" cxnId="{CB32A309-9CA9-4554-941D-519A91A9E733}">
      <dgm:prSet/>
      <dgm:spPr/>
      <dgm:t>
        <a:bodyPr/>
        <a:lstStyle/>
        <a:p>
          <a:pPr marL="182880" algn="l"/>
          <a:endParaRPr lang="en-US" sz="1800"/>
        </a:p>
      </dgm:t>
    </dgm:pt>
    <dgm:pt modelId="{3CC73758-10C1-47F8-AFA7-1A986D4DDD60}">
      <dgm:prSet phldrT="[Text]" phldr="0" custT="1"/>
      <dgm:spPr/>
      <dgm:t>
        <a:bodyPr anchor="ctr"/>
        <a:lstStyle/>
        <a:p>
          <a:pPr marL="182880" algn="l">
            <a:lnSpc>
              <a:spcPct val="100000"/>
            </a:lnSpc>
            <a:spcAft>
              <a:spcPts val="0"/>
            </a:spcAft>
            <a:buNone/>
          </a:pPr>
          <a:r>
            <a:rPr lang="en-US" sz="1800" b="1" dirty="0"/>
            <a:t>Reflection</a:t>
          </a:r>
        </a:p>
      </dgm:t>
    </dgm:pt>
    <dgm:pt modelId="{D8170BBA-6035-4773-8431-FEDD687647FF}" type="sibTrans" cxnId="{4A69F85D-5C15-48FD-893A-B3050E1BADEB}">
      <dgm:prSet/>
      <dgm:spPr/>
      <dgm:t>
        <a:bodyPr/>
        <a:lstStyle/>
        <a:p>
          <a:pPr marL="182880" algn="l"/>
          <a:endParaRPr lang="en-US" sz="1800"/>
        </a:p>
      </dgm:t>
    </dgm:pt>
    <dgm:pt modelId="{FF6AE4B6-4A2F-49EE-9316-9AF55E77838B}" type="parTrans" cxnId="{4A69F85D-5C15-48FD-893A-B3050E1BADEB}">
      <dgm:prSet/>
      <dgm:spPr/>
      <dgm:t>
        <a:bodyPr/>
        <a:lstStyle/>
        <a:p>
          <a:pPr marL="182880" algn="l"/>
          <a:endParaRPr lang="en-US" sz="1800"/>
        </a:p>
      </dgm:t>
    </dgm:pt>
    <dgm:pt modelId="{FD9CA14A-483C-4869-B0C1-7C5FB7EEDBCC}">
      <dgm:prSet phldrT="[Text]" phldr="0" custT="1"/>
      <dgm:spPr/>
      <dgm:t>
        <a:bodyPr anchor="ctr"/>
        <a:lstStyle/>
        <a:p>
          <a:pPr marL="365760" algn="l">
            <a:lnSpc>
              <a:spcPct val="100000"/>
            </a:lnSpc>
            <a:spcAft>
              <a:spcPts val="0"/>
            </a:spcAft>
            <a:buNone/>
          </a:pPr>
          <a:r>
            <a:rPr lang="en-US" sz="1800" dirty="0"/>
            <a:t>Key words, phrases, theme(s)</a:t>
          </a:r>
        </a:p>
      </dgm:t>
    </dgm:pt>
    <dgm:pt modelId="{914BB93C-EA8A-4B5B-8F06-30DA7C7F4B7B}" type="sibTrans" cxnId="{5EDA943F-300F-408A-A52E-3D5140FD5C22}">
      <dgm:prSet/>
      <dgm:spPr/>
      <dgm:t>
        <a:bodyPr/>
        <a:lstStyle/>
        <a:p>
          <a:pPr marL="182880" algn="l"/>
          <a:endParaRPr lang="en-US" sz="1800"/>
        </a:p>
      </dgm:t>
    </dgm:pt>
    <dgm:pt modelId="{8182A92F-45BA-4CD1-8E43-0B0810A50FEB}" type="parTrans" cxnId="{5EDA943F-300F-408A-A52E-3D5140FD5C22}">
      <dgm:prSet/>
      <dgm:spPr/>
      <dgm:t>
        <a:bodyPr/>
        <a:lstStyle/>
        <a:p>
          <a:pPr marL="182880" algn="l"/>
          <a:endParaRPr lang="en-US" sz="1800"/>
        </a:p>
      </dgm:t>
    </dgm:pt>
    <dgm:pt modelId="{E201FBA7-5BD6-47E9-9F80-8967D9C39815}" type="pres">
      <dgm:prSet presAssocID="{A66480AC-C0DE-4E5E-9ECD-9AE37E3FCB79}" presName="linear" presStyleCnt="0">
        <dgm:presLayoutVars>
          <dgm:dir/>
          <dgm:resizeHandles val="exact"/>
        </dgm:presLayoutVars>
      </dgm:prSet>
      <dgm:spPr/>
    </dgm:pt>
    <dgm:pt modelId="{11700981-9418-422E-A942-8550B3E88068}" type="pres">
      <dgm:prSet presAssocID="{A8C03FBB-4A75-4460-AEA6-DEAEB9C61496}" presName="comp" presStyleCnt="0"/>
      <dgm:spPr/>
    </dgm:pt>
    <dgm:pt modelId="{EE474AD8-49FF-4B0F-BCCA-865F0A19D3A4}" type="pres">
      <dgm:prSet presAssocID="{A8C03FBB-4A75-4460-AEA6-DEAEB9C61496}" presName="box" presStyleLbl="node1" presStyleIdx="0" presStyleCnt="4" custLinFactNeighborX="210"/>
      <dgm:spPr/>
    </dgm:pt>
    <dgm:pt modelId="{1DD2D934-3D7E-4F0F-B775-48EBC3C84A50}" type="pres">
      <dgm:prSet presAssocID="{A8C03FBB-4A75-4460-AEA6-DEAEB9C61496}" presName="img" presStyleLbl="fgImgPlace1" presStyleIdx="0" presStyleCnt="4"/>
      <dgm:spPr>
        <a:blipFill>
          <a:blip xmlns:r="http://schemas.openxmlformats.org/officeDocument/2006/relationships" r:embed="rId1"/>
          <a:srcRect/>
          <a:stretch>
            <a:fillRect t="-4000" b="-4000"/>
          </a:stretch>
        </a:blipFill>
      </dgm:spPr>
    </dgm:pt>
    <dgm:pt modelId="{5FBA1F4A-2817-4DA0-9374-B5AAB9E91509}" type="pres">
      <dgm:prSet presAssocID="{A8C03FBB-4A75-4460-AEA6-DEAEB9C61496}" presName="text" presStyleLbl="node1" presStyleIdx="0" presStyleCnt="4">
        <dgm:presLayoutVars>
          <dgm:bulletEnabled val="1"/>
        </dgm:presLayoutVars>
      </dgm:prSet>
      <dgm:spPr/>
    </dgm:pt>
    <dgm:pt modelId="{DC721721-7CA8-4C11-BA06-D34C434AB709}" type="pres">
      <dgm:prSet presAssocID="{67361508-930A-4A23-8CFC-BB56DA645C3C}" presName="spacer" presStyleCnt="0"/>
      <dgm:spPr/>
    </dgm:pt>
    <dgm:pt modelId="{723C1D35-8AA4-4DF2-9D47-37FF79B42315}" type="pres">
      <dgm:prSet presAssocID="{91969DED-4CB8-4A14-A50B-3F7B848E46B5}" presName="comp" presStyleCnt="0"/>
      <dgm:spPr/>
    </dgm:pt>
    <dgm:pt modelId="{CE5635DD-D119-4AA5-B28A-34922D81C24B}" type="pres">
      <dgm:prSet presAssocID="{91969DED-4CB8-4A14-A50B-3F7B848E46B5}" presName="box" presStyleLbl="node1" presStyleIdx="1" presStyleCnt="4"/>
      <dgm:spPr/>
    </dgm:pt>
    <dgm:pt modelId="{21F0F92F-6DDC-49BD-88C5-E8EBBBD51DAD}" type="pres">
      <dgm:prSet presAssocID="{91969DED-4CB8-4A14-A50B-3F7B848E46B5}" presName="img" presStyleLbl="fgImgPlace1" presStyleIdx="1" presStyleCnt="4"/>
      <dgm:spPr>
        <a:blipFill>
          <a:blip xmlns:r="http://schemas.openxmlformats.org/officeDocument/2006/relationships" r:embed="rId2"/>
          <a:srcRect/>
          <a:stretch>
            <a:fillRect t="-5000" b="-5000"/>
          </a:stretch>
        </a:blipFill>
      </dgm:spPr>
    </dgm:pt>
    <dgm:pt modelId="{05346790-952D-49AF-9B3A-5AC441C674D5}" type="pres">
      <dgm:prSet presAssocID="{91969DED-4CB8-4A14-A50B-3F7B848E46B5}" presName="text" presStyleLbl="node1" presStyleIdx="1" presStyleCnt="4">
        <dgm:presLayoutVars>
          <dgm:bulletEnabled val="1"/>
        </dgm:presLayoutVars>
      </dgm:prSet>
      <dgm:spPr/>
    </dgm:pt>
    <dgm:pt modelId="{9732FF6B-015B-4815-8F84-D36D6B9CA20F}" type="pres">
      <dgm:prSet presAssocID="{81CA8AA2-C0C3-4381-BA8B-413EDD578B83}" presName="spacer" presStyleCnt="0"/>
      <dgm:spPr/>
    </dgm:pt>
    <dgm:pt modelId="{F7EB6B55-13E7-45E5-9CE9-B697E996621E}" type="pres">
      <dgm:prSet presAssocID="{3CC73758-10C1-47F8-AFA7-1A986D4DDD60}" presName="comp" presStyleCnt="0"/>
      <dgm:spPr/>
    </dgm:pt>
    <dgm:pt modelId="{07D2D384-D31B-4DE7-AB22-0F2906CCA953}" type="pres">
      <dgm:prSet presAssocID="{3CC73758-10C1-47F8-AFA7-1A986D4DDD60}" presName="box" presStyleLbl="node1" presStyleIdx="2" presStyleCnt="4"/>
      <dgm:spPr/>
    </dgm:pt>
    <dgm:pt modelId="{BB177B60-739F-4070-8EFC-33146C1A5496}" type="pres">
      <dgm:prSet presAssocID="{3CC73758-10C1-47F8-AFA7-1A986D4DDD60}" presName="img" presStyleLbl="fgImgPlace1" presStyleIdx="2" presStyleCnt="4"/>
      <dgm:spPr>
        <a:blipFill>
          <a:blip xmlns:r="http://schemas.openxmlformats.org/officeDocument/2006/relationships" r:embed="rId3"/>
          <a:srcRect/>
          <a:stretch>
            <a:fillRect t="-5000" b="-5000"/>
          </a:stretch>
        </a:blipFill>
      </dgm:spPr>
    </dgm:pt>
    <dgm:pt modelId="{457D4F21-C288-46F9-985D-CBC147454713}" type="pres">
      <dgm:prSet presAssocID="{3CC73758-10C1-47F8-AFA7-1A986D4DDD60}" presName="text" presStyleLbl="node1" presStyleIdx="2" presStyleCnt="4">
        <dgm:presLayoutVars>
          <dgm:bulletEnabled val="1"/>
        </dgm:presLayoutVars>
      </dgm:prSet>
      <dgm:spPr/>
    </dgm:pt>
    <dgm:pt modelId="{17E54E1A-24A9-4BAC-BEE0-6DA22CCEB64E}" type="pres">
      <dgm:prSet presAssocID="{D8170BBA-6035-4773-8431-FEDD687647FF}" presName="spacer" presStyleCnt="0"/>
      <dgm:spPr/>
    </dgm:pt>
    <dgm:pt modelId="{7C23E3AA-A292-4355-BA06-E1C0C03719E1}" type="pres">
      <dgm:prSet presAssocID="{D2FE027B-4161-41E1-B4D4-02AECB2E3FA0}" presName="comp" presStyleCnt="0"/>
      <dgm:spPr/>
    </dgm:pt>
    <dgm:pt modelId="{46744611-8797-4049-AF72-D705D4F257C6}" type="pres">
      <dgm:prSet presAssocID="{D2FE027B-4161-41E1-B4D4-02AECB2E3FA0}" presName="box" presStyleLbl="node1" presStyleIdx="3" presStyleCnt="4"/>
      <dgm:spPr/>
    </dgm:pt>
    <dgm:pt modelId="{670411D1-436D-42ED-8630-3E2D3F8573CC}" type="pres">
      <dgm:prSet presAssocID="{D2FE027B-4161-41E1-B4D4-02AECB2E3FA0}" presName="img" presStyleLbl="fgImgPlace1" presStyleIdx="3" presStyleCnt="4"/>
      <dgm:spPr>
        <a:blipFill>
          <a:blip xmlns:r="http://schemas.openxmlformats.org/officeDocument/2006/relationships" r:embed="rId4"/>
          <a:srcRect/>
          <a:stretch>
            <a:fillRect t="-5000" b="-5000"/>
          </a:stretch>
        </a:blipFill>
      </dgm:spPr>
    </dgm:pt>
    <dgm:pt modelId="{0166276F-EF4B-4273-8C5F-2E23B4A0948F}" type="pres">
      <dgm:prSet presAssocID="{D2FE027B-4161-41E1-B4D4-02AECB2E3FA0}" presName="text" presStyleLbl="node1" presStyleIdx="3" presStyleCnt="4">
        <dgm:presLayoutVars>
          <dgm:bulletEnabled val="1"/>
        </dgm:presLayoutVars>
      </dgm:prSet>
      <dgm:spPr/>
    </dgm:pt>
  </dgm:ptLst>
  <dgm:cxnLst>
    <dgm:cxn modelId="{DD7C3A06-52F4-48E4-8419-BB3000255B0A}" type="presOf" srcId="{A8C03FBB-4A75-4460-AEA6-DEAEB9C61496}" destId="{EE474AD8-49FF-4B0F-BCCA-865F0A19D3A4}" srcOrd="0" destOrd="0" presId="urn:microsoft.com/office/officeart/2005/8/layout/vList4"/>
    <dgm:cxn modelId="{CB32A309-9CA9-4554-941D-519A91A9E733}" srcId="{D2FE027B-4161-41E1-B4D4-02AECB2E3FA0}" destId="{2BE415B7-7185-4956-8487-237B40BC0EE5}" srcOrd="0" destOrd="0" parTransId="{A38E847E-0D1D-4F40-9A71-4D5999ADE08B}" sibTransId="{F0D1C61C-E3F2-49BA-A2D8-C04A81308E5D}"/>
    <dgm:cxn modelId="{EB72660C-1F95-4FAD-90AF-C68F7B76C478}" type="presOf" srcId="{2BE415B7-7185-4956-8487-237B40BC0EE5}" destId="{0166276F-EF4B-4273-8C5F-2E23B4A0948F}" srcOrd="1" destOrd="1" presId="urn:microsoft.com/office/officeart/2005/8/layout/vList4"/>
    <dgm:cxn modelId="{F6195517-782A-466B-9ED4-815C374159B2}" type="presOf" srcId="{8A04F340-E8E1-4146-9905-E7ADCAEAABD7}" destId="{05346790-952D-49AF-9B3A-5AC441C674D5}" srcOrd="1" destOrd="1" presId="urn:microsoft.com/office/officeart/2005/8/layout/vList4"/>
    <dgm:cxn modelId="{03033629-33E1-4746-B0AE-AAF125C06849}" type="presOf" srcId="{2BE415B7-7185-4956-8487-237B40BC0EE5}" destId="{46744611-8797-4049-AF72-D705D4F257C6}" srcOrd="0" destOrd="1" presId="urn:microsoft.com/office/officeart/2005/8/layout/vList4"/>
    <dgm:cxn modelId="{C7BF852C-9566-4AA6-AA12-46DA4A5C0295}" type="presOf" srcId="{A66480AC-C0DE-4E5E-9ECD-9AE37E3FCB79}" destId="{E201FBA7-5BD6-47E9-9F80-8967D9C39815}" srcOrd="0" destOrd="0" presId="urn:microsoft.com/office/officeart/2005/8/layout/vList4"/>
    <dgm:cxn modelId="{6DD70230-C43F-4FAA-B590-AB7DC23E6DD1}" type="presOf" srcId="{3CC73758-10C1-47F8-AFA7-1A986D4DDD60}" destId="{07D2D384-D31B-4DE7-AB22-0F2906CCA953}" srcOrd="0" destOrd="0" presId="urn:microsoft.com/office/officeart/2005/8/layout/vList4"/>
    <dgm:cxn modelId="{5EDA943F-300F-408A-A52E-3D5140FD5C22}" srcId="{3CC73758-10C1-47F8-AFA7-1A986D4DDD60}" destId="{FD9CA14A-483C-4869-B0C1-7C5FB7EEDBCC}" srcOrd="0" destOrd="0" parTransId="{8182A92F-45BA-4CD1-8E43-0B0810A50FEB}" sibTransId="{914BB93C-EA8A-4B5B-8F06-30DA7C7F4B7B}"/>
    <dgm:cxn modelId="{269BC85C-7231-4CBD-AA34-918827143E7C}" type="presOf" srcId="{FD9CA14A-483C-4869-B0C1-7C5FB7EEDBCC}" destId="{07D2D384-D31B-4DE7-AB22-0F2906CCA953}" srcOrd="0" destOrd="1" presId="urn:microsoft.com/office/officeart/2005/8/layout/vList4"/>
    <dgm:cxn modelId="{4A69F85D-5C15-48FD-893A-B3050E1BADEB}" srcId="{A66480AC-C0DE-4E5E-9ECD-9AE37E3FCB79}" destId="{3CC73758-10C1-47F8-AFA7-1A986D4DDD60}" srcOrd="2" destOrd="0" parTransId="{FF6AE4B6-4A2F-49EE-9316-9AF55E77838B}" sibTransId="{D8170BBA-6035-4773-8431-FEDD687647FF}"/>
    <dgm:cxn modelId="{F51B8364-6B86-4479-84A8-9B6238F16A96}" type="presOf" srcId="{91969DED-4CB8-4A14-A50B-3F7B848E46B5}" destId="{CE5635DD-D119-4AA5-B28A-34922D81C24B}" srcOrd="0" destOrd="0" presId="urn:microsoft.com/office/officeart/2005/8/layout/vList4"/>
    <dgm:cxn modelId="{D3D81948-D963-4D1E-AE16-9705EAF510FC}" srcId="{A66480AC-C0DE-4E5E-9ECD-9AE37E3FCB79}" destId="{A8C03FBB-4A75-4460-AEA6-DEAEB9C61496}" srcOrd="0" destOrd="0" parTransId="{4E972F7F-4B1B-47AA-A25B-1FFC561F1C76}" sibTransId="{67361508-930A-4A23-8CFC-BB56DA645C3C}"/>
    <dgm:cxn modelId="{1B96D34A-12A8-4D77-9973-8D034BAD747D}" type="presOf" srcId="{8A04F340-E8E1-4146-9905-E7ADCAEAABD7}" destId="{CE5635DD-D119-4AA5-B28A-34922D81C24B}" srcOrd="0" destOrd="1" presId="urn:microsoft.com/office/officeart/2005/8/layout/vList4"/>
    <dgm:cxn modelId="{8601C36B-AB01-4697-92DF-33A7E7F2D822}" type="presOf" srcId="{FD9CA14A-483C-4869-B0C1-7C5FB7EEDBCC}" destId="{457D4F21-C288-46F9-985D-CBC147454713}" srcOrd="1" destOrd="1" presId="urn:microsoft.com/office/officeart/2005/8/layout/vList4"/>
    <dgm:cxn modelId="{8E16D47A-BAAF-4803-B816-3B90D837CAED}" type="presOf" srcId="{A8C03FBB-4A75-4460-AEA6-DEAEB9C61496}" destId="{5FBA1F4A-2817-4DA0-9374-B5AAB9E91509}" srcOrd="1" destOrd="0" presId="urn:microsoft.com/office/officeart/2005/8/layout/vList4"/>
    <dgm:cxn modelId="{951C7197-4021-4D8B-A8A4-B2718F92FA02}" type="presOf" srcId="{5E71F362-34DF-4EEC-92A3-0EFE450E05E4}" destId="{5FBA1F4A-2817-4DA0-9374-B5AAB9E91509}" srcOrd="1" destOrd="1" presId="urn:microsoft.com/office/officeart/2005/8/layout/vList4"/>
    <dgm:cxn modelId="{4F4F82A2-02F1-492B-96C1-46C070BEFCE3}" srcId="{A66480AC-C0DE-4E5E-9ECD-9AE37E3FCB79}" destId="{D2FE027B-4161-41E1-B4D4-02AECB2E3FA0}" srcOrd="3" destOrd="0" parTransId="{88680CFE-3CE0-4842-B3D3-716D3B671238}" sibTransId="{4D59E06B-629C-40B5-96D3-423B7A56C945}"/>
    <dgm:cxn modelId="{FBE6C3A5-B4E0-47F5-9B9A-F9DD5AF8295A}" type="presOf" srcId="{3CC73758-10C1-47F8-AFA7-1A986D4DDD60}" destId="{457D4F21-C288-46F9-985D-CBC147454713}" srcOrd="1" destOrd="0" presId="urn:microsoft.com/office/officeart/2005/8/layout/vList4"/>
    <dgm:cxn modelId="{F56164B4-11E5-48F5-B2F9-33073E70362A}" type="presOf" srcId="{91969DED-4CB8-4A14-A50B-3F7B848E46B5}" destId="{05346790-952D-49AF-9B3A-5AC441C674D5}" srcOrd="1" destOrd="0" presId="urn:microsoft.com/office/officeart/2005/8/layout/vList4"/>
    <dgm:cxn modelId="{B99CA6C9-28D1-4DDB-B8EC-AED73AD115CA}" srcId="{A8C03FBB-4A75-4460-AEA6-DEAEB9C61496}" destId="{5E71F362-34DF-4EEC-92A3-0EFE450E05E4}" srcOrd="0" destOrd="0" parTransId="{8E5EE4D1-908E-455C-B8B3-281AD42DEC9A}" sibTransId="{B208B24A-E9FD-40A9-B764-FB7C2B7ED8B9}"/>
    <dgm:cxn modelId="{DDCC89CE-4489-4F5E-B7F4-198C6547C208}" type="presOf" srcId="{D2FE027B-4161-41E1-B4D4-02AECB2E3FA0}" destId="{0166276F-EF4B-4273-8C5F-2E23B4A0948F}" srcOrd="1" destOrd="0" presId="urn:microsoft.com/office/officeart/2005/8/layout/vList4"/>
    <dgm:cxn modelId="{537F2ED0-8BD0-4AD5-B60D-89B660EDA1AC}" srcId="{A66480AC-C0DE-4E5E-9ECD-9AE37E3FCB79}" destId="{91969DED-4CB8-4A14-A50B-3F7B848E46B5}" srcOrd="1" destOrd="0" parTransId="{441CD73D-85E1-42A6-BCF8-362A3247E2F3}" sibTransId="{81CA8AA2-C0C3-4381-BA8B-413EDD578B83}"/>
    <dgm:cxn modelId="{2EA497D5-587C-4B05-B1B3-1B374167A1DE}" type="presOf" srcId="{D2FE027B-4161-41E1-B4D4-02AECB2E3FA0}" destId="{46744611-8797-4049-AF72-D705D4F257C6}" srcOrd="0" destOrd="0" presId="urn:microsoft.com/office/officeart/2005/8/layout/vList4"/>
    <dgm:cxn modelId="{0638B7F3-4AE9-402E-B11F-8765D49DC270}" type="presOf" srcId="{5E71F362-34DF-4EEC-92A3-0EFE450E05E4}" destId="{EE474AD8-49FF-4B0F-BCCA-865F0A19D3A4}" srcOrd="0" destOrd="1" presId="urn:microsoft.com/office/officeart/2005/8/layout/vList4"/>
    <dgm:cxn modelId="{E636BFFB-0404-4D4B-B3F0-C64FDFD9DDEF}" srcId="{91969DED-4CB8-4A14-A50B-3F7B848E46B5}" destId="{8A04F340-E8E1-4146-9905-E7ADCAEAABD7}" srcOrd="0" destOrd="0" parTransId="{4EBD5EC2-45ED-4ED6-8376-97D155A911AE}" sibTransId="{F9CD2A04-6A34-4104-A971-391788B88F55}"/>
    <dgm:cxn modelId="{24CA2BEA-8DDA-45E4-BF28-30ADF0F71E7C}" type="presParOf" srcId="{E201FBA7-5BD6-47E9-9F80-8967D9C39815}" destId="{11700981-9418-422E-A942-8550B3E88068}" srcOrd="0" destOrd="0" presId="urn:microsoft.com/office/officeart/2005/8/layout/vList4"/>
    <dgm:cxn modelId="{EEFAD805-A727-48ED-B998-38FB853A59C3}" type="presParOf" srcId="{11700981-9418-422E-A942-8550B3E88068}" destId="{EE474AD8-49FF-4B0F-BCCA-865F0A19D3A4}" srcOrd="0" destOrd="0" presId="urn:microsoft.com/office/officeart/2005/8/layout/vList4"/>
    <dgm:cxn modelId="{9ADF47F1-1D00-4687-A16C-67F55C0B73B3}" type="presParOf" srcId="{11700981-9418-422E-A942-8550B3E88068}" destId="{1DD2D934-3D7E-4F0F-B775-48EBC3C84A50}" srcOrd="1" destOrd="0" presId="urn:microsoft.com/office/officeart/2005/8/layout/vList4"/>
    <dgm:cxn modelId="{73AA1A72-16D5-40B1-84A8-378EEEAB6A52}" type="presParOf" srcId="{11700981-9418-422E-A942-8550B3E88068}" destId="{5FBA1F4A-2817-4DA0-9374-B5AAB9E91509}" srcOrd="2" destOrd="0" presId="urn:microsoft.com/office/officeart/2005/8/layout/vList4"/>
    <dgm:cxn modelId="{3E942E7D-31B2-4318-BE02-E9C5C60D1687}" type="presParOf" srcId="{E201FBA7-5BD6-47E9-9F80-8967D9C39815}" destId="{DC721721-7CA8-4C11-BA06-D34C434AB709}" srcOrd="1" destOrd="0" presId="urn:microsoft.com/office/officeart/2005/8/layout/vList4"/>
    <dgm:cxn modelId="{7B9B3B3C-40BF-44C4-8035-F51AFC89B0F1}" type="presParOf" srcId="{E201FBA7-5BD6-47E9-9F80-8967D9C39815}" destId="{723C1D35-8AA4-4DF2-9D47-37FF79B42315}" srcOrd="2" destOrd="0" presId="urn:microsoft.com/office/officeart/2005/8/layout/vList4"/>
    <dgm:cxn modelId="{FF947ED9-732F-432C-A2DF-AA9C9BAE147D}" type="presParOf" srcId="{723C1D35-8AA4-4DF2-9D47-37FF79B42315}" destId="{CE5635DD-D119-4AA5-B28A-34922D81C24B}" srcOrd="0" destOrd="0" presId="urn:microsoft.com/office/officeart/2005/8/layout/vList4"/>
    <dgm:cxn modelId="{7FCD4895-3C9E-4EF5-8F0D-375B458D9F59}" type="presParOf" srcId="{723C1D35-8AA4-4DF2-9D47-37FF79B42315}" destId="{21F0F92F-6DDC-49BD-88C5-E8EBBBD51DAD}" srcOrd="1" destOrd="0" presId="urn:microsoft.com/office/officeart/2005/8/layout/vList4"/>
    <dgm:cxn modelId="{D8447A68-E28E-47E1-842B-2915FF836722}" type="presParOf" srcId="{723C1D35-8AA4-4DF2-9D47-37FF79B42315}" destId="{05346790-952D-49AF-9B3A-5AC441C674D5}" srcOrd="2" destOrd="0" presId="urn:microsoft.com/office/officeart/2005/8/layout/vList4"/>
    <dgm:cxn modelId="{6821336A-CAA3-4897-8A43-2A8CB0401F67}" type="presParOf" srcId="{E201FBA7-5BD6-47E9-9F80-8967D9C39815}" destId="{9732FF6B-015B-4815-8F84-D36D6B9CA20F}" srcOrd="3" destOrd="0" presId="urn:microsoft.com/office/officeart/2005/8/layout/vList4"/>
    <dgm:cxn modelId="{C49519F5-B6C9-4B78-A9BE-04F5F43751DE}" type="presParOf" srcId="{E201FBA7-5BD6-47E9-9F80-8967D9C39815}" destId="{F7EB6B55-13E7-45E5-9CE9-B697E996621E}" srcOrd="4" destOrd="0" presId="urn:microsoft.com/office/officeart/2005/8/layout/vList4"/>
    <dgm:cxn modelId="{52DD83DF-5466-432C-A3A5-F08E6A66EB49}" type="presParOf" srcId="{F7EB6B55-13E7-45E5-9CE9-B697E996621E}" destId="{07D2D384-D31B-4DE7-AB22-0F2906CCA953}" srcOrd="0" destOrd="0" presId="urn:microsoft.com/office/officeart/2005/8/layout/vList4"/>
    <dgm:cxn modelId="{33DF0B92-7717-4141-8BF6-14630F772C97}" type="presParOf" srcId="{F7EB6B55-13E7-45E5-9CE9-B697E996621E}" destId="{BB177B60-739F-4070-8EFC-33146C1A5496}" srcOrd="1" destOrd="0" presId="urn:microsoft.com/office/officeart/2005/8/layout/vList4"/>
    <dgm:cxn modelId="{0A8BA9E8-D139-465F-AC26-A4E316E06EAB}" type="presParOf" srcId="{F7EB6B55-13E7-45E5-9CE9-B697E996621E}" destId="{457D4F21-C288-46F9-985D-CBC147454713}" srcOrd="2" destOrd="0" presId="urn:microsoft.com/office/officeart/2005/8/layout/vList4"/>
    <dgm:cxn modelId="{D0AAE905-7B8D-4E19-A8EA-1FBEFF861C28}" type="presParOf" srcId="{E201FBA7-5BD6-47E9-9F80-8967D9C39815}" destId="{17E54E1A-24A9-4BAC-BEE0-6DA22CCEB64E}" srcOrd="5" destOrd="0" presId="urn:microsoft.com/office/officeart/2005/8/layout/vList4"/>
    <dgm:cxn modelId="{C274CA92-57D8-4D54-A870-57B2C2C790D5}" type="presParOf" srcId="{E201FBA7-5BD6-47E9-9F80-8967D9C39815}" destId="{7C23E3AA-A292-4355-BA06-E1C0C03719E1}" srcOrd="6" destOrd="0" presId="urn:microsoft.com/office/officeart/2005/8/layout/vList4"/>
    <dgm:cxn modelId="{673DA00E-49AF-4635-B213-8E928166C0F2}" type="presParOf" srcId="{7C23E3AA-A292-4355-BA06-E1C0C03719E1}" destId="{46744611-8797-4049-AF72-D705D4F257C6}" srcOrd="0" destOrd="0" presId="urn:microsoft.com/office/officeart/2005/8/layout/vList4"/>
    <dgm:cxn modelId="{2D6E1B38-BE7D-4C97-882E-B8FEC3193770}" type="presParOf" srcId="{7C23E3AA-A292-4355-BA06-E1C0C03719E1}" destId="{670411D1-436D-42ED-8630-3E2D3F8573CC}" srcOrd="1" destOrd="0" presId="urn:microsoft.com/office/officeart/2005/8/layout/vList4"/>
    <dgm:cxn modelId="{4D24D510-F2C1-46E4-9AA0-640B2A4346B9}" type="presParOf" srcId="{7C23E3AA-A292-4355-BA06-E1C0C03719E1}" destId="{0166276F-EF4B-4273-8C5F-2E23B4A0948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ED729-3A5F-4C0D-9EB9-A6E750AA2F29}">
      <dsp:nvSpPr>
        <dsp:cNvPr id="0" name=""/>
        <dsp:cNvSpPr/>
      </dsp:nvSpPr>
      <dsp:spPr>
        <a:xfrm rot="16200000">
          <a:off x="185165" y="-185165"/>
          <a:ext cx="2267712" cy="2638044"/>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the LORD that He is</a:t>
          </a:r>
        </a:p>
      </dsp:txBody>
      <dsp:txXfrm rot="5400000">
        <a:off x="-1" y="1"/>
        <a:ext cx="2638044" cy="1700784"/>
      </dsp:txXfrm>
    </dsp:sp>
    <dsp:sp modelId="{406024AD-1ED9-4C4F-A33E-D28A3C78FF7B}">
      <dsp:nvSpPr>
        <dsp:cNvPr id="0" name=""/>
        <dsp:cNvSpPr/>
      </dsp:nvSpPr>
      <dsp:spPr>
        <a:xfrm>
          <a:off x="2638044" y="0"/>
          <a:ext cx="2638044" cy="2267712"/>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the LORD for who He is</a:t>
          </a:r>
        </a:p>
      </dsp:txBody>
      <dsp:txXfrm>
        <a:off x="2638044" y="0"/>
        <a:ext cx="2638044" cy="1700784"/>
      </dsp:txXfrm>
    </dsp:sp>
    <dsp:sp modelId="{C25215F4-ECF8-4410-AEFE-539B8628D656}">
      <dsp:nvSpPr>
        <dsp:cNvPr id="0" name=""/>
        <dsp:cNvSpPr/>
      </dsp:nvSpPr>
      <dsp:spPr>
        <a:xfrm rot="10800000">
          <a:off x="0" y="2267712"/>
          <a:ext cx="2638044" cy="2267712"/>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God for what He has done</a:t>
          </a:r>
        </a:p>
      </dsp:txBody>
      <dsp:txXfrm rot="10800000">
        <a:off x="0" y="2834639"/>
        <a:ext cx="2638044" cy="1700784"/>
      </dsp:txXfrm>
    </dsp:sp>
    <dsp:sp modelId="{58743F57-32EB-458E-ABB9-AABB1D690187}">
      <dsp:nvSpPr>
        <dsp:cNvPr id="0" name=""/>
        <dsp:cNvSpPr/>
      </dsp:nvSpPr>
      <dsp:spPr>
        <a:xfrm rot="5400000">
          <a:off x="2823210" y="2082546"/>
          <a:ext cx="2267712" cy="2638044"/>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the LORD for what He is doing</a:t>
          </a:r>
        </a:p>
      </dsp:txBody>
      <dsp:txXfrm rot="-5400000">
        <a:off x="2638043" y="2834639"/>
        <a:ext cx="2638044" cy="1700784"/>
      </dsp:txXfrm>
    </dsp:sp>
    <dsp:sp modelId="{3A348641-ECBD-42B2-BBB9-3CADCC4A9E96}">
      <dsp:nvSpPr>
        <dsp:cNvPr id="0" name=""/>
        <dsp:cNvSpPr/>
      </dsp:nvSpPr>
      <dsp:spPr>
        <a:xfrm>
          <a:off x="1846630" y="1700784"/>
          <a:ext cx="1582826" cy="1133856"/>
        </a:xfrm>
        <a:prstGeom prst="roundRect">
          <a:avLst/>
        </a:prstGeom>
        <a:gradFill rotWithShape="0">
          <a:gsLst>
            <a:gs pos="0">
              <a:schemeClr val="accent2">
                <a:tint val="60000"/>
                <a:hueOff val="0"/>
                <a:satOff val="0"/>
                <a:lumOff val="0"/>
                <a:alphaOff val="0"/>
                <a:tint val="96000"/>
                <a:satMod val="100000"/>
                <a:lumMod val="104000"/>
              </a:schemeClr>
            </a:gs>
            <a:gs pos="78000">
              <a:schemeClr val="accent2">
                <a:tint val="60000"/>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Praise Him</a:t>
          </a:r>
        </a:p>
      </dsp:txBody>
      <dsp:txXfrm>
        <a:off x="1901980" y="1756134"/>
        <a:ext cx="1472126" cy="1023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74AD8-49FF-4B0F-BCCA-865F0A19D3A4}">
      <dsp:nvSpPr>
        <dsp:cNvPr id="0" name=""/>
        <dsp:cNvSpPr/>
      </dsp:nvSpPr>
      <dsp:spPr>
        <a:xfrm>
          <a:off x="0" y="0"/>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Read</a:t>
          </a:r>
        </a:p>
        <a:p>
          <a:pPr marL="365760" lvl="1" indent="-171450" algn="l" defTabSz="800100">
            <a:lnSpc>
              <a:spcPct val="100000"/>
            </a:lnSpc>
            <a:spcBef>
              <a:spcPct val="0"/>
            </a:spcBef>
            <a:spcAft>
              <a:spcPts val="0"/>
            </a:spcAft>
            <a:buNone/>
          </a:pPr>
          <a:r>
            <a:rPr lang="en-US" sz="1800" kern="1200" dirty="0"/>
            <a:t>Galatians 2</a:t>
          </a:r>
        </a:p>
      </dsp:txBody>
      <dsp:txXfrm>
        <a:off x="1059486" y="0"/>
        <a:ext cx="3833188" cy="809519"/>
      </dsp:txXfrm>
    </dsp:sp>
    <dsp:sp modelId="{1DD2D934-3D7E-4F0F-B775-48EBC3C84A50}">
      <dsp:nvSpPr>
        <dsp:cNvPr id="0" name=""/>
        <dsp:cNvSpPr/>
      </dsp:nvSpPr>
      <dsp:spPr>
        <a:xfrm>
          <a:off x="80951" y="80951"/>
          <a:ext cx="978535" cy="647615"/>
        </a:xfrm>
        <a:prstGeom prst="roundRect">
          <a:avLst>
            <a:gd name="adj" fmla="val 10000"/>
          </a:avLst>
        </a:prstGeom>
        <a:blipFill>
          <a:blip xmlns:r="http://schemas.openxmlformats.org/officeDocument/2006/relationships" r:embed="rId1"/>
          <a:srcRect/>
          <a:stretch>
            <a:fillRect t="-4000" b="-4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5635DD-D119-4AA5-B28A-34922D81C24B}">
      <dsp:nvSpPr>
        <dsp:cNvPr id="0" name=""/>
        <dsp:cNvSpPr/>
      </dsp:nvSpPr>
      <dsp:spPr>
        <a:xfrm>
          <a:off x="0" y="890471"/>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Observe</a:t>
          </a:r>
        </a:p>
        <a:p>
          <a:pPr marL="365760" lvl="1" indent="-171450" algn="l" defTabSz="800100">
            <a:lnSpc>
              <a:spcPct val="100000"/>
            </a:lnSpc>
            <a:spcBef>
              <a:spcPct val="0"/>
            </a:spcBef>
            <a:spcAft>
              <a:spcPts val="0"/>
            </a:spcAft>
            <a:buNone/>
          </a:pPr>
          <a:r>
            <a:rPr lang="en-US" sz="1800" kern="1200" dirty="0"/>
            <a:t>What is the passage saying?</a:t>
          </a:r>
        </a:p>
      </dsp:txBody>
      <dsp:txXfrm>
        <a:off x="1059486" y="890471"/>
        <a:ext cx="3833188" cy="809519"/>
      </dsp:txXfrm>
    </dsp:sp>
    <dsp:sp modelId="{21F0F92F-6DDC-49BD-88C5-E8EBBBD51DAD}">
      <dsp:nvSpPr>
        <dsp:cNvPr id="0" name=""/>
        <dsp:cNvSpPr/>
      </dsp:nvSpPr>
      <dsp:spPr>
        <a:xfrm>
          <a:off x="80951" y="971423"/>
          <a:ext cx="978535" cy="647615"/>
        </a:xfrm>
        <a:prstGeom prst="roundRect">
          <a:avLst>
            <a:gd name="adj" fmla="val 10000"/>
          </a:avLst>
        </a:prstGeom>
        <a:blipFill>
          <a:blip xmlns:r="http://schemas.openxmlformats.org/officeDocument/2006/relationships" r:embed="rId2"/>
          <a:srcRect/>
          <a:stretch>
            <a:fillRect t="-5000" b="-5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D2D384-D31B-4DE7-AB22-0F2906CCA953}">
      <dsp:nvSpPr>
        <dsp:cNvPr id="0" name=""/>
        <dsp:cNvSpPr/>
      </dsp:nvSpPr>
      <dsp:spPr>
        <a:xfrm>
          <a:off x="0" y="1780943"/>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Reflection</a:t>
          </a:r>
        </a:p>
        <a:p>
          <a:pPr marL="365760" lvl="1" indent="-171450" algn="l" defTabSz="800100">
            <a:lnSpc>
              <a:spcPct val="100000"/>
            </a:lnSpc>
            <a:spcBef>
              <a:spcPct val="0"/>
            </a:spcBef>
            <a:spcAft>
              <a:spcPts val="0"/>
            </a:spcAft>
            <a:buNone/>
          </a:pPr>
          <a:r>
            <a:rPr lang="en-US" sz="1800" kern="1200" dirty="0"/>
            <a:t>Key words, phrases, theme(s)</a:t>
          </a:r>
        </a:p>
      </dsp:txBody>
      <dsp:txXfrm>
        <a:off x="1059486" y="1780943"/>
        <a:ext cx="3833188" cy="809519"/>
      </dsp:txXfrm>
    </dsp:sp>
    <dsp:sp modelId="{BB177B60-739F-4070-8EFC-33146C1A5496}">
      <dsp:nvSpPr>
        <dsp:cNvPr id="0" name=""/>
        <dsp:cNvSpPr/>
      </dsp:nvSpPr>
      <dsp:spPr>
        <a:xfrm>
          <a:off x="80951" y="1861895"/>
          <a:ext cx="978535" cy="647615"/>
        </a:xfrm>
        <a:prstGeom prst="roundRect">
          <a:avLst>
            <a:gd name="adj" fmla="val 10000"/>
          </a:avLst>
        </a:prstGeom>
        <a:blipFill>
          <a:blip xmlns:r="http://schemas.openxmlformats.org/officeDocument/2006/relationships" r:embed="rId3"/>
          <a:srcRect/>
          <a:stretch>
            <a:fillRect t="-5000" b="-5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744611-8797-4049-AF72-D705D4F257C6}">
      <dsp:nvSpPr>
        <dsp:cNvPr id="0" name=""/>
        <dsp:cNvSpPr/>
      </dsp:nvSpPr>
      <dsp:spPr>
        <a:xfrm>
          <a:off x="0" y="2671414"/>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Interpretation</a:t>
          </a:r>
        </a:p>
        <a:p>
          <a:pPr marL="365760" lvl="1" indent="-171450" algn="l" defTabSz="800100">
            <a:lnSpc>
              <a:spcPct val="100000"/>
            </a:lnSpc>
            <a:spcBef>
              <a:spcPct val="0"/>
            </a:spcBef>
            <a:spcAft>
              <a:spcPts val="0"/>
            </a:spcAft>
            <a:buNone/>
          </a:pPr>
          <a:r>
            <a:rPr lang="en-US" sz="1800" kern="1200" dirty="0"/>
            <a:t>How will you walk this passage out?</a:t>
          </a:r>
        </a:p>
      </dsp:txBody>
      <dsp:txXfrm>
        <a:off x="1059486" y="2671414"/>
        <a:ext cx="3833188" cy="809519"/>
      </dsp:txXfrm>
    </dsp:sp>
    <dsp:sp modelId="{670411D1-436D-42ED-8630-3E2D3F8573CC}">
      <dsp:nvSpPr>
        <dsp:cNvPr id="0" name=""/>
        <dsp:cNvSpPr/>
      </dsp:nvSpPr>
      <dsp:spPr>
        <a:xfrm>
          <a:off x="80951" y="2752366"/>
          <a:ext cx="978535" cy="647615"/>
        </a:xfrm>
        <a:prstGeom prst="roundRect">
          <a:avLst>
            <a:gd name="adj" fmla="val 10000"/>
          </a:avLst>
        </a:prstGeom>
        <a:blipFill>
          <a:blip xmlns:r="http://schemas.openxmlformats.org/officeDocument/2006/relationships" r:embed="rId4"/>
          <a:srcRect/>
          <a:stretch>
            <a:fillRect t="-5000" b="-5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C6B4B7-5B04-9AD8-5D6A-8846B9A2BA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0FBE4B-FBF7-BD1A-139F-83C286BC84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00BAC-FB81-492E-97B7-A02B7B36BE0F}" type="datetimeFigureOut">
              <a:rPr lang="en-US" smtClean="0"/>
              <a:t>8/11/2025</a:t>
            </a:fld>
            <a:endParaRPr lang="en-US" dirty="0"/>
          </a:p>
        </p:txBody>
      </p:sp>
      <p:sp>
        <p:nvSpPr>
          <p:cNvPr id="4" name="Footer Placeholder 3">
            <a:extLst>
              <a:ext uri="{FF2B5EF4-FFF2-40B4-BE49-F238E27FC236}">
                <a16:creationId xmlns:a16="http://schemas.microsoft.com/office/drawing/2014/main" id="{9CA19583-E7E7-5714-7287-DE2308D2A6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F549DF6-D32F-D283-FFE9-E677A74D18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7EC48-817D-441E-A589-E61E6F19836D}" type="slidenum">
              <a:rPr lang="en-US" smtClean="0"/>
              <a:t>‹#›</a:t>
            </a:fld>
            <a:endParaRPr lang="en-US" dirty="0"/>
          </a:p>
        </p:txBody>
      </p:sp>
    </p:spTree>
    <p:extLst>
      <p:ext uri="{BB962C8B-B14F-4D97-AF65-F5344CB8AC3E}">
        <p14:creationId xmlns:p14="http://schemas.microsoft.com/office/powerpoint/2010/main" val="2199657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0A0D5-8F98-4CC1-A28E-021F0B6B475C}"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3C52C-5E29-41AF-BAA3-8217E886DA08}" type="slidenum">
              <a:rPr lang="en-US" smtClean="0"/>
              <a:t>‹#›</a:t>
            </a:fld>
            <a:endParaRPr lang="en-US" dirty="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share which day of study they found most</a:t>
            </a:r>
          </a:p>
          <a:p>
            <a:r>
              <a:rPr lang="en-US" dirty="0"/>
              <a:t>interesting and which one had the most impact on them</a:t>
            </a:r>
          </a:p>
        </p:txBody>
      </p:sp>
      <p:sp>
        <p:nvSpPr>
          <p:cNvPr id="4" name="Slide Number Placeholder 3"/>
          <p:cNvSpPr>
            <a:spLocks noGrp="1"/>
          </p:cNvSpPr>
          <p:nvPr>
            <p:ph type="sldNum" sz="quarter" idx="5"/>
          </p:nvPr>
        </p:nvSpPr>
        <p:spPr/>
        <p:txBody>
          <a:bodyPr/>
          <a:lstStyle/>
          <a:p>
            <a:fld id="{5603C52C-5E29-41AF-BAA3-8217E886DA08}" type="slidenum">
              <a:rPr lang="en-US" smtClean="0"/>
              <a:t>1</a:t>
            </a:fld>
            <a:endParaRPr lang="en-US" dirty="0"/>
          </a:p>
        </p:txBody>
      </p:sp>
    </p:spTree>
    <p:extLst>
      <p:ext uri="{BB962C8B-B14F-4D97-AF65-F5344CB8AC3E}">
        <p14:creationId xmlns:p14="http://schemas.microsoft.com/office/powerpoint/2010/main" val="379028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14</a:t>
            </a:fld>
            <a:endParaRPr lang="en-US" dirty="0"/>
          </a:p>
        </p:txBody>
      </p:sp>
    </p:spTree>
    <p:extLst>
      <p:ext uri="{BB962C8B-B14F-4D97-AF65-F5344CB8AC3E}">
        <p14:creationId xmlns:p14="http://schemas.microsoft.com/office/powerpoint/2010/main" val="68415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D4C02-A582-1101-521E-880A77E74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5B78F-1EF8-AFC5-1438-ABB8F6079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68880-7E3F-581B-B9B4-2A3ADF3242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9BDEE-DD6F-3E49-AEC6-EA2CCD79C9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3C52C-5E29-41AF-BAA3-8217E886D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44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a:t>
            </a:fld>
            <a:endParaRPr lang="en-US" dirty="0"/>
          </a:p>
        </p:txBody>
      </p:sp>
    </p:spTree>
    <p:extLst>
      <p:ext uri="{BB962C8B-B14F-4D97-AF65-F5344CB8AC3E}">
        <p14:creationId xmlns:p14="http://schemas.microsoft.com/office/powerpoint/2010/main" val="196097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12-13</a:t>
            </a:r>
          </a:p>
          <a:p>
            <a:endParaRPr lang="en-US" dirty="0"/>
          </a:p>
          <a:p>
            <a:r>
              <a:rPr lang="en-US" dirty="0"/>
              <a:t>Creation – Genesis 1-2</a:t>
            </a:r>
          </a:p>
          <a:p>
            <a:r>
              <a:rPr lang="en-US" dirty="0"/>
              <a:t>Fall – Genesis 3</a:t>
            </a:r>
          </a:p>
          <a:p>
            <a:r>
              <a:rPr lang="en-US" dirty="0"/>
              <a:t>Anticipation  - Genesis 4-50 – Malichi</a:t>
            </a:r>
          </a:p>
          <a:p>
            <a:r>
              <a:rPr lang="en-US" dirty="0"/>
              <a:t>Redemption – Matthew – Jude</a:t>
            </a:r>
          </a:p>
          <a:p>
            <a:r>
              <a:rPr lang="en-US" dirty="0"/>
              <a:t>Restoration – Revelation </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5</a:t>
            </a:fld>
            <a:endParaRPr lang="en-US" dirty="0"/>
          </a:p>
        </p:txBody>
      </p:sp>
    </p:spTree>
    <p:extLst>
      <p:ext uri="{BB962C8B-B14F-4D97-AF65-F5344CB8AC3E}">
        <p14:creationId xmlns:p14="http://schemas.microsoft.com/office/powerpoint/2010/main" val="1088471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your group that Elizabeth intentionally leaves some questions</a:t>
            </a:r>
          </a:p>
          <a:p>
            <a:r>
              <a:rPr lang="en-US" dirty="0"/>
              <a:t>unresolved to encourage personal study and engagement with God’s</a:t>
            </a:r>
          </a:p>
          <a:p>
            <a:r>
              <a:rPr lang="en-US" dirty="0"/>
              <a:t>Word. What questions do you have after this week’s study?</a:t>
            </a:r>
          </a:p>
          <a:p>
            <a:endParaRPr lang="en-US" dirty="0"/>
          </a:p>
          <a:p>
            <a:r>
              <a:rPr lang="en-US" dirty="0"/>
              <a:t>Ask a few women to share the summary statements they came up with</a:t>
            </a:r>
          </a:p>
          <a:p>
            <a:r>
              <a:rPr lang="en-US" dirty="0"/>
              <a:t>for the main idea of Galatians (p. 24)</a:t>
            </a:r>
          </a:p>
          <a:p>
            <a:r>
              <a:rPr lang="en-US" dirty="0"/>
              <a:t>Did you notice how you had to flip to pages that were ahead in the book…..</a:t>
            </a:r>
          </a:p>
        </p:txBody>
      </p:sp>
      <p:sp>
        <p:nvSpPr>
          <p:cNvPr id="4" name="Slide Number Placeholder 3"/>
          <p:cNvSpPr>
            <a:spLocks noGrp="1"/>
          </p:cNvSpPr>
          <p:nvPr>
            <p:ph type="sldNum" sz="quarter" idx="5"/>
          </p:nvPr>
        </p:nvSpPr>
        <p:spPr/>
        <p:txBody>
          <a:bodyPr/>
          <a:lstStyle/>
          <a:p>
            <a:fld id="{5603C52C-5E29-41AF-BAA3-8217E886DA08}" type="slidenum">
              <a:rPr lang="en-US" smtClean="0"/>
              <a:t>8</a:t>
            </a:fld>
            <a:endParaRPr lang="en-US" dirty="0"/>
          </a:p>
        </p:txBody>
      </p:sp>
    </p:spTree>
    <p:extLst>
      <p:ext uri="{BB962C8B-B14F-4D97-AF65-F5344CB8AC3E}">
        <p14:creationId xmlns:p14="http://schemas.microsoft.com/office/powerpoint/2010/main" val="190532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F63F-D7E1-5B66-A35A-A15AAFD7E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19C04-03E9-10F0-993D-805BD0F73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7141E-8F94-3EF2-97B0-4EDE44796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5BC62F-0F69-C176-1A65-4749B6E6B4D6}"/>
              </a:ext>
            </a:extLst>
          </p:cNvPr>
          <p:cNvSpPr>
            <a:spLocks noGrp="1"/>
          </p:cNvSpPr>
          <p:nvPr>
            <p:ph type="sldNum" sz="quarter" idx="5"/>
          </p:nvPr>
        </p:nvSpPr>
        <p:spPr/>
        <p:txBody>
          <a:bodyPr/>
          <a:lstStyle/>
          <a:p>
            <a:fld id="{5603C52C-5E29-41AF-BAA3-8217E886DA08}" type="slidenum">
              <a:rPr lang="en-US" smtClean="0"/>
              <a:t>9</a:t>
            </a:fld>
            <a:endParaRPr lang="en-US" dirty="0"/>
          </a:p>
        </p:txBody>
      </p:sp>
    </p:spTree>
    <p:extLst>
      <p:ext uri="{BB962C8B-B14F-4D97-AF65-F5344CB8AC3E}">
        <p14:creationId xmlns:p14="http://schemas.microsoft.com/office/powerpoint/2010/main" val="56044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E861-5327-EC73-B29D-94CA9E298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29D56-0D1D-ED1F-E1D9-864D8E4A7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27EF0-4DD0-A10B-4B7E-D4529A902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482169-35C1-5EC1-B3D1-69299315C1DA}"/>
              </a:ext>
            </a:extLst>
          </p:cNvPr>
          <p:cNvSpPr>
            <a:spLocks noGrp="1"/>
          </p:cNvSpPr>
          <p:nvPr>
            <p:ph type="sldNum" sz="quarter" idx="5"/>
          </p:nvPr>
        </p:nvSpPr>
        <p:spPr/>
        <p:txBody>
          <a:bodyPr/>
          <a:lstStyle/>
          <a:p>
            <a:fld id="{5603C52C-5E29-41AF-BAA3-8217E886DA08}" type="slidenum">
              <a:rPr lang="en-US" smtClean="0"/>
              <a:t>11</a:t>
            </a:fld>
            <a:endParaRPr lang="en-US" dirty="0"/>
          </a:p>
        </p:txBody>
      </p:sp>
    </p:spTree>
    <p:extLst>
      <p:ext uri="{BB962C8B-B14F-4D97-AF65-F5344CB8AC3E}">
        <p14:creationId xmlns:p14="http://schemas.microsoft.com/office/powerpoint/2010/main" val="60218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12</a:t>
            </a:fld>
            <a:endParaRPr lang="en-US" dirty="0"/>
          </a:p>
        </p:txBody>
      </p:sp>
    </p:spTree>
    <p:extLst>
      <p:ext uri="{BB962C8B-B14F-4D97-AF65-F5344CB8AC3E}">
        <p14:creationId xmlns:p14="http://schemas.microsoft.com/office/powerpoint/2010/main" val="297244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13</a:t>
            </a:fld>
            <a:endParaRPr lang="en-US" dirty="0"/>
          </a:p>
        </p:txBody>
      </p:sp>
    </p:spTree>
    <p:extLst>
      <p:ext uri="{BB962C8B-B14F-4D97-AF65-F5344CB8AC3E}">
        <p14:creationId xmlns:p14="http://schemas.microsoft.com/office/powerpoint/2010/main" val="1099729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D69E3-FFC8-340B-E0C7-BAB5168FEFC7}"/>
              </a:ext>
            </a:extLst>
          </p:cNvPr>
          <p:cNvPicPr>
            <a:picLocks noChangeAspect="1"/>
          </p:cNvPicPr>
          <p:nvPr userDrawn="1"/>
        </p:nvPicPr>
        <p:blipFill>
          <a:blip r:embed="rId2"/>
          <a:srcRect/>
          <a:stretch/>
        </p:blipFill>
        <p:spPr>
          <a:xfrm>
            <a:off x="6869" y="3864"/>
            <a:ext cx="12178261" cy="6850272"/>
          </a:xfrm>
          <a:prstGeom prst="rect">
            <a:avLst/>
          </a:prstGeom>
        </p:spPr>
      </p:pic>
      <p:sp>
        <p:nvSpPr>
          <p:cNvPr id="2" name="Title 1"/>
          <p:cNvSpPr>
            <a:spLocks noGrp="1"/>
          </p:cNvSpPr>
          <p:nvPr>
            <p:ph type="ctrTitle" hasCustomPrompt="1"/>
          </p:nvPr>
        </p:nvSpPr>
        <p:spPr>
          <a:xfrm>
            <a:off x="1002792" y="0"/>
            <a:ext cx="10186416" cy="6858000"/>
          </a:xfrm>
        </p:spPr>
        <p:txBody>
          <a:bodyPr tIns="91440" anchor="ctr">
            <a:noAutofit/>
          </a:bodyPr>
          <a:lstStyle>
            <a:lvl1pPr algn="ctr">
              <a:defRPr sz="7200">
                <a:solidFill>
                  <a:schemeClr val="accent6">
                    <a:lumMod val="50000"/>
                  </a:schemeClr>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71228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43F6EF2A-D737-1D2B-9BD8-C4AFD04086A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10149840" cy="3471863"/>
          </a:xfrm>
        </p:spPr>
        <p:txBody>
          <a:bodyPr/>
          <a:lstStyle>
            <a:lvl1pPr>
              <a:defRPr/>
            </a:lvl1pPr>
          </a:lstStyle>
          <a:p>
            <a:r>
              <a:rPr lang="en-US"/>
              <a:t>Click icon to add table</a:t>
            </a:r>
            <a:endParaRPr lang="en-US" dirty="0"/>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933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07E53-1889-5FED-84AB-36B4B655BFFF}"/>
              </a:ext>
            </a:extLst>
          </p:cNvPr>
          <p:cNvPicPr>
            <a:picLocks noChangeAspect="1"/>
          </p:cNvPicPr>
          <p:nvPr userDrawn="1"/>
        </p:nvPicPr>
        <p:blipFill>
          <a:blip r:embed="rId2"/>
          <a:srcRect/>
          <a:stretch/>
        </p:blipFill>
        <p:spPr>
          <a:xfrm>
            <a:off x="2741" y="1542"/>
            <a:ext cx="12186518" cy="6854916"/>
          </a:xfrm>
          <a:prstGeom prst="rect">
            <a:avLst/>
          </a:prstGeom>
        </p:spPr>
      </p:pic>
      <p:sp>
        <p:nvSpPr>
          <p:cNvPr id="2" name="Title 1"/>
          <p:cNvSpPr>
            <a:spLocks noGrp="1"/>
          </p:cNvSpPr>
          <p:nvPr>
            <p:ph type="ctrTitle" hasCustomPrompt="1"/>
          </p:nvPr>
        </p:nvSpPr>
        <p:spPr>
          <a:xfrm>
            <a:off x="1060090" y="1"/>
            <a:ext cx="7626710" cy="6857046"/>
          </a:xfrm>
        </p:spPr>
        <p:txBody>
          <a:bodyPr bIns="0" anchor="ctr">
            <a:noAutofit/>
          </a:bodyPr>
          <a:lstStyle>
            <a:lvl1pPr algn="l">
              <a:defRPr sz="7200">
                <a:solidFill>
                  <a:schemeClr val="accent6">
                    <a:lumMod val="50000"/>
                  </a:schemeClr>
                </a:solidFill>
              </a:defRPr>
            </a:lvl1pPr>
          </a:lstStyle>
          <a:p>
            <a:r>
              <a:rPr lang="en-US" dirty="0"/>
              <a:t>Click to </a:t>
            </a:r>
            <a:br>
              <a:rPr lang="en-US" dirty="0"/>
            </a:br>
            <a:r>
              <a:rPr lang="en-US" dirty="0"/>
              <a:t>add title</a:t>
            </a:r>
          </a:p>
        </p:txBody>
      </p:sp>
      <p:sp>
        <p:nvSpPr>
          <p:cNvPr id="9" name="Picture Placeholder 8">
            <a:extLst>
              <a:ext uri="{FF2B5EF4-FFF2-40B4-BE49-F238E27FC236}">
                <a16:creationId xmlns:a16="http://schemas.microsoft.com/office/drawing/2014/main" id="{164A964A-4098-65AF-D012-2925365FB96E}"/>
              </a:ext>
            </a:extLst>
          </p:cNvPr>
          <p:cNvSpPr>
            <a:spLocks noGrp="1"/>
          </p:cNvSpPr>
          <p:nvPr>
            <p:ph type="pic" sz="quarter" idx="10"/>
          </p:nvPr>
        </p:nvSpPr>
        <p:spPr>
          <a:xfrm>
            <a:off x="8510588" y="-953"/>
            <a:ext cx="3200400" cy="6858000"/>
          </a:xfrm>
          <a:solidFill>
            <a:schemeClr val="accent3">
              <a:lumMod val="20000"/>
              <a:lumOff val="80000"/>
            </a:schemeClr>
          </a:solidFill>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149331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3">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DC7EA-10AE-1A0E-D197-CAB9FBAC93BD}"/>
              </a:ext>
            </a:extLst>
          </p:cNvPr>
          <p:cNvPicPr>
            <a:picLocks noChangeAspect="1"/>
          </p:cNvPicPr>
          <p:nvPr userDrawn="1"/>
        </p:nvPicPr>
        <p:blipFill>
          <a:blip r:embed="rId2"/>
          <a:srcRect/>
          <a:stretch/>
        </p:blipFill>
        <p:spPr>
          <a:xfrm>
            <a:off x="25389" y="0"/>
            <a:ext cx="12166599" cy="6858000"/>
          </a:xfrm>
          <a:prstGeom prst="rect">
            <a:avLst/>
          </a:prstGeom>
        </p:spPr>
      </p:pic>
      <p:sp>
        <p:nvSpPr>
          <p:cNvPr id="4" name="Rectangle 3">
            <a:extLst>
              <a:ext uri="{FF2B5EF4-FFF2-40B4-BE49-F238E27FC236}">
                <a16:creationId xmlns:a16="http://schemas.microsoft.com/office/drawing/2014/main" id="{435B76D1-7BAB-95CC-D082-E5857BA27AAF}"/>
              </a:ext>
              <a:ext uri="{C183D7F6-B498-43B3-948B-1728B52AA6E4}">
                <adec:decorative xmlns:adec="http://schemas.microsoft.com/office/drawing/2017/decorative" val="1"/>
              </a:ext>
            </a:extLst>
          </p:cNvPr>
          <p:cNvSpPr/>
          <p:nvPr userDrawn="1"/>
        </p:nvSpPr>
        <p:spPr>
          <a:xfrm>
            <a:off x="474061"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0352415-529E-A5FD-DC37-5D14118B5BB7}"/>
              </a:ext>
            </a:extLst>
          </p:cNvPr>
          <p:cNvSpPr>
            <a:spLocks noGrp="1"/>
          </p:cNvSpPr>
          <p:nvPr>
            <p:ph type="ctrTitle" hasCustomPrompt="1"/>
          </p:nvPr>
        </p:nvSpPr>
        <p:spPr>
          <a:xfrm>
            <a:off x="1074423"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11" name="Content Placeholder 10">
            <a:extLst>
              <a:ext uri="{FF2B5EF4-FFF2-40B4-BE49-F238E27FC236}">
                <a16:creationId xmlns:a16="http://schemas.microsoft.com/office/drawing/2014/main" id="{9EF759D5-1499-DEC7-BEAE-9ADBC4D35255}"/>
              </a:ext>
            </a:extLst>
          </p:cNvPr>
          <p:cNvSpPr>
            <a:spLocks noGrp="1"/>
          </p:cNvSpPr>
          <p:nvPr>
            <p:ph sz="quarter" idx="17" hasCustomPrompt="1"/>
          </p:nvPr>
        </p:nvSpPr>
        <p:spPr>
          <a:xfrm>
            <a:off x="1046163" y="2304733"/>
            <a:ext cx="2713037" cy="3760787"/>
          </a:xfrm>
        </p:spPr>
        <p:txBody>
          <a:bodyPr>
            <a:normAutofit/>
          </a:bodyPr>
          <a:lstStyle>
            <a:lvl1pPr marL="283464" indent="-283464">
              <a:lnSpc>
                <a:spcPct val="120000"/>
              </a:lnSpc>
              <a:spcBef>
                <a:spcPts val="0"/>
              </a:spcBef>
              <a:spcAft>
                <a:spcPts val="600"/>
              </a:spcAft>
              <a:defRPr sz="1800" b="1"/>
            </a:lvl1pPr>
            <a:lvl2pPr marL="502920" indent="-283464">
              <a:lnSpc>
                <a:spcPct val="120000"/>
              </a:lnSpc>
              <a:spcBef>
                <a:spcPts val="0"/>
              </a:spcBef>
              <a:spcAft>
                <a:spcPts val="600"/>
              </a:spcAft>
              <a:defRPr sz="1800" b="1"/>
            </a:lvl2pPr>
            <a:lvl3pPr marL="685800" indent="-283464">
              <a:lnSpc>
                <a:spcPct val="120000"/>
              </a:lnSpc>
              <a:spcBef>
                <a:spcPts val="0"/>
              </a:spcBef>
              <a:spcAft>
                <a:spcPts val="600"/>
              </a:spcAft>
              <a:defRPr sz="1800" b="1"/>
            </a:lvl3pPr>
            <a:lvl4pPr marL="868680" indent="-283464">
              <a:lnSpc>
                <a:spcPct val="120000"/>
              </a:lnSpc>
              <a:spcBef>
                <a:spcPts val="0"/>
              </a:spcBef>
              <a:spcAft>
                <a:spcPts val="600"/>
              </a:spcAft>
              <a:defRPr sz="1800" b="1"/>
            </a:lvl4pPr>
            <a:lvl5pPr marL="1051560" indent="-283464">
              <a:lnSpc>
                <a:spcPct val="120000"/>
              </a:lnSpc>
              <a:spcBef>
                <a:spcPts val="0"/>
              </a:spcBef>
              <a:spcAft>
                <a:spcPts val="600"/>
              </a:spcAft>
              <a:defRPr sz="18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0">
            <a:extLst>
              <a:ext uri="{FF2B5EF4-FFF2-40B4-BE49-F238E27FC236}">
                <a16:creationId xmlns:a16="http://schemas.microsoft.com/office/drawing/2014/main" id="{4152CA30-831A-8375-BB30-3BC996DB9AEB}"/>
              </a:ext>
            </a:extLst>
          </p:cNvPr>
          <p:cNvSpPr>
            <a:spLocks noGrp="1"/>
          </p:cNvSpPr>
          <p:nvPr>
            <p:ph sz="quarter" idx="18" hasCustomPrompt="1"/>
          </p:nvPr>
        </p:nvSpPr>
        <p:spPr>
          <a:xfrm>
            <a:off x="4066468" y="2304733"/>
            <a:ext cx="4972858" cy="3760788"/>
          </a:xfrm>
        </p:spPr>
        <p:txBody>
          <a:bodyPr>
            <a:normAutofit/>
          </a:bodyPr>
          <a:lstStyle>
            <a:lvl1pPr marL="347472" indent="-347472">
              <a:lnSpc>
                <a:spcPct val="120000"/>
              </a:lnSpc>
              <a:spcBef>
                <a:spcPts val="0"/>
              </a:spcBef>
              <a:spcAft>
                <a:spcPts val="600"/>
              </a:spcAft>
              <a:buFont typeface="+mj-lt"/>
              <a:buAutoNum type="arabicPeriod"/>
              <a:defRPr sz="1800" b="0"/>
            </a:lvl1pPr>
            <a:lvl2pPr marL="745236" indent="-347472">
              <a:lnSpc>
                <a:spcPct val="120000"/>
              </a:lnSpc>
              <a:spcBef>
                <a:spcPts val="0"/>
              </a:spcBef>
              <a:spcAft>
                <a:spcPts val="600"/>
              </a:spcAft>
              <a:buFont typeface="+mj-lt"/>
              <a:buAutoNum type="arabicPeriod"/>
              <a:defRPr sz="1800" b="0"/>
            </a:lvl2pPr>
            <a:lvl3pPr marL="1202436" indent="-347472">
              <a:lnSpc>
                <a:spcPct val="120000"/>
              </a:lnSpc>
              <a:spcBef>
                <a:spcPts val="0"/>
              </a:spcBef>
              <a:spcAft>
                <a:spcPts val="600"/>
              </a:spcAft>
              <a:buFont typeface="+mj-lt"/>
              <a:buAutoNum type="arabicPeriod"/>
              <a:defRPr sz="1800" b="0"/>
            </a:lvl3pPr>
            <a:lvl4pPr marL="1659636" indent="-347472">
              <a:lnSpc>
                <a:spcPct val="120000"/>
              </a:lnSpc>
              <a:spcBef>
                <a:spcPts val="0"/>
              </a:spcBef>
              <a:spcAft>
                <a:spcPts val="600"/>
              </a:spcAft>
              <a:buFont typeface="+mj-lt"/>
              <a:buAutoNum type="arabicPeriod"/>
              <a:defRPr sz="1800" b="0"/>
            </a:lvl4pPr>
            <a:lvl5pPr marL="2116836" indent="-347472">
              <a:lnSpc>
                <a:spcPct val="120000"/>
              </a:lnSpc>
              <a:spcBef>
                <a:spcPts val="0"/>
              </a:spcBef>
              <a:spcAft>
                <a:spcPts val="600"/>
              </a:spcAft>
              <a:buFont typeface="+mj-lt"/>
              <a:buAutoNum type="arabicPeriod"/>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5362880-674E-FD38-9934-5A4AAEB49216}"/>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8506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556C0-01A0-755F-2117-1A2AE6158E13}"/>
              </a:ext>
            </a:extLst>
          </p:cNvPr>
          <p:cNvPicPr>
            <a:picLocks noChangeAspect="1"/>
          </p:cNvPicPr>
          <p:nvPr userDrawn="1"/>
        </p:nvPicPr>
        <p:blipFill>
          <a:blip r:embed="rId2"/>
          <a:srcRect/>
          <a:stretch/>
        </p:blipFill>
        <p:spPr>
          <a:xfrm>
            <a:off x="0" y="6470"/>
            <a:ext cx="12192000" cy="6845058"/>
          </a:xfrm>
          <a:prstGeom prst="rect">
            <a:avLst/>
          </a:prstGeom>
        </p:spPr>
      </p:pic>
      <p:sp>
        <p:nvSpPr>
          <p:cNvPr id="2" name="Title 1"/>
          <p:cNvSpPr>
            <a:spLocks noGrp="1"/>
          </p:cNvSpPr>
          <p:nvPr>
            <p:ph type="ctrTitle" hasCustomPrompt="1"/>
          </p:nvPr>
        </p:nvSpPr>
        <p:spPr>
          <a:xfrm>
            <a:off x="6919" y="70439"/>
            <a:ext cx="12178162" cy="3533581"/>
          </a:xfrm>
        </p:spPr>
        <p:txBody>
          <a:bodyPr anchor="b">
            <a:noAutofit/>
          </a:bodyPr>
          <a:lstStyle>
            <a:lvl1pPr algn="ctr">
              <a:defRPr sz="7200" b="1">
                <a:solidFill>
                  <a:schemeClr val="accent6">
                    <a:lumMod val="50000"/>
                  </a:schemeClr>
                </a:solidFill>
              </a:defRPr>
            </a:lvl1pPr>
          </a:lstStyle>
          <a:p>
            <a:r>
              <a:rPr lang="en-US" dirty="0"/>
              <a:t>Click to </a:t>
            </a:r>
            <a:br>
              <a:rPr lang="en-US" dirty="0"/>
            </a:br>
            <a:r>
              <a:rPr lang="en-US" dirty="0"/>
              <a:t>add title</a:t>
            </a:r>
          </a:p>
        </p:txBody>
      </p:sp>
      <p:sp>
        <p:nvSpPr>
          <p:cNvPr id="8" name="Text Placeholder 7">
            <a:extLst>
              <a:ext uri="{FF2B5EF4-FFF2-40B4-BE49-F238E27FC236}">
                <a16:creationId xmlns:a16="http://schemas.microsoft.com/office/drawing/2014/main" id="{97512F2E-49BF-E18A-D886-72AEA30E1D55}"/>
              </a:ext>
            </a:extLst>
          </p:cNvPr>
          <p:cNvSpPr>
            <a:spLocks noGrp="1"/>
          </p:cNvSpPr>
          <p:nvPr>
            <p:ph type="body" sz="quarter" idx="10" hasCustomPrompt="1"/>
          </p:nvPr>
        </p:nvSpPr>
        <p:spPr>
          <a:xfrm>
            <a:off x="1911879" y="3645514"/>
            <a:ext cx="8009681" cy="731838"/>
          </a:xfrm>
          <a:solidFill>
            <a:schemeClr val="accent3">
              <a:lumMod val="60000"/>
              <a:lumOff val="40000"/>
            </a:schemeClr>
          </a:solidFill>
        </p:spPr>
        <p:txBody>
          <a:bodyPr tIns="0" bIns="0" anchor="ctr">
            <a:normAutofit/>
          </a:bodyPr>
          <a:lstStyle>
            <a:lvl1pPr marL="0" indent="0" algn="ctr">
              <a:buNone/>
              <a:defRPr sz="1800" b="1" cap="all" baseline="0">
                <a:solidFill>
                  <a:schemeClr val="accent6">
                    <a:lumMod val="50000"/>
                  </a:schemeClr>
                </a:solidFill>
              </a:defRPr>
            </a:lvl1pPr>
            <a:lvl2pPr marL="457200" indent="0">
              <a:buNone/>
              <a:defRPr cap="all" baseline="0">
                <a:solidFill>
                  <a:schemeClr val="accent6">
                    <a:lumMod val="50000"/>
                  </a:schemeClr>
                </a:solidFill>
              </a:defRPr>
            </a:lvl2pPr>
            <a:lvl3pPr marL="914400" indent="0">
              <a:buNone/>
              <a:defRPr cap="all" baseline="0">
                <a:solidFill>
                  <a:schemeClr val="accent6">
                    <a:lumMod val="50000"/>
                  </a:schemeClr>
                </a:solidFill>
              </a:defRPr>
            </a:lvl3pPr>
            <a:lvl4pPr marL="1371600" indent="0">
              <a:buNone/>
              <a:defRPr cap="all" baseline="0">
                <a:solidFill>
                  <a:schemeClr val="accent6">
                    <a:lumMod val="50000"/>
                  </a:schemeClr>
                </a:solidFill>
              </a:defRPr>
            </a:lvl4pPr>
            <a:lvl5pPr marL="1828800" indent="0">
              <a:buNone/>
              <a:defRPr cap="all" baseline="0">
                <a:solidFill>
                  <a:schemeClr val="accent6">
                    <a:lumMod val="50000"/>
                  </a:schemeClr>
                </a:solidFill>
              </a:defRPr>
            </a:lvl5pPr>
          </a:lstStyle>
          <a:p>
            <a:r>
              <a:rPr lang="en-US" dirty="0"/>
              <a:t>Add subtitle</a:t>
            </a:r>
          </a:p>
        </p:txBody>
      </p:sp>
      <p:sp>
        <p:nvSpPr>
          <p:cNvPr id="9" name="Text Placeholder 8">
            <a:extLst>
              <a:ext uri="{FF2B5EF4-FFF2-40B4-BE49-F238E27FC236}">
                <a16:creationId xmlns:a16="http://schemas.microsoft.com/office/drawing/2014/main" id="{D9AB62AB-B562-C5FF-87CB-C3F72C70AEC4}"/>
              </a:ext>
            </a:extLst>
          </p:cNvPr>
          <p:cNvSpPr>
            <a:spLocks noGrp="1"/>
          </p:cNvSpPr>
          <p:nvPr>
            <p:ph type="body" sz="quarter" idx="11" hasCustomPrompt="1"/>
          </p:nvPr>
        </p:nvSpPr>
        <p:spPr>
          <a:xfrm>
            <a:off x="1809750" y="4826000"/>
            <a:ext cx="4001770" cy="590174"/>
          </a:xfrm>
        </p:spPr>
        <p:txBody>
          <a:bodyPr>
            <a:normAutofit/>
          </a:bodyPr>
          <a:lstStyle>
            <a:lvl1pPr marL="0" indent="0">
              <a:buNone/>
              <a:defRPr sz="1800" b="1">
                <a:solidFill>
                  <a:schemeClr val="accent6">
                    <a:lumMod val="50000"/>
                  </a:schemeClr>
                </a:solidFill>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US" dirty="0"/>
              <a:t>Click to add text</a:t>
            </a:r>
          </a:p>
        </p:txBody>
      </p:sp>
      <p:sp>
        <p:nvSpPr>
          <p:cNvPr id="12" name="Text Placeholder 8">
            <a:extLst>
              <a:ext uri="{FF2B5EF4-FFF2-40B4-BE49-F238E27FC236}">
                <a16:creationId xmlns:a16="http://schemas.microsoft.com/office/drawing/2014/main" id="{DF0E5B37-CF3B-656F-77B2-E3393E957607}"/>
              </a:ext>
            </a:extLst>
          </p:cNvPr>
          <p:cNvSpPr>
            <a:spLocks noGrp="1"/>
          </p:cNvSpPr>
          <p:nvPr>
            <p:ph type="body" sz="quarter" idx="12" hasCustomPrompt="1"/>
          </p:nvPr>
        </p:nvSpPr>
        <p:spPr>
          <a:xfrm>
            <a:off x="5877560" y="4826000"/>
            <a:ext cx="4001770" cy="590174"/>
          </a:xfrm>
        </p:spPr>
        <p:txBody>
          <a:bodyPr>
            <a:normAutofit/>
          </a:bodyPr>
          <a:lstStyle>
            <a:lvl1pPr marL="0" indent="0" algn="r">
              <a:buNone/>
              <a:defRPr sz="1800" b="1">
                <a:solidFill>
                  <a:schemeClr val="accent6">
                    <a:lumMod val="50000"/>
                  </a:schemeClr>
                </a:solidFill>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US" dirty="0"/>
              <a:t>Click to add text</a:t>
            </a:r>
          </a:p>
        </p:txBody>
      </p:sp>
    </p:spTree>
    <p:extLst>
      <p:ext uri="{BB962C8B-B14F-4D97-AF65-F5344CB8AC3E}">
        <p14:creationId xmlns:p14="http://schemas.microsoft.com/office/powerpoint/2010/main" val="129233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07BDF2BC-0745-E548-2C4E-C6BA53E367C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93716"/>
            <a:ext cx="10149840"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11" name="Rectangle 10">
            <a:extLst>
              <a:ext uri="{FF2B5EF4-FFF2-40B4-BE49-F238E27FC236}">
                <a16:creationId xmlns:a16="http://schemas.microsoft.com/office/drawing/2014/main" id="{910CFB7E-7B45-8CA9-6B42-9FE063623C1C}"/>
              </a:ext>
              <a:ext uri="{C183D7F6-B498-43B3-948B-1728B52AA6E4}">
                <adec:decorative xmlns:adec="http://schemas.microsoft.com/office/drawing/2017/decorative" val="1"/>
              </a:ext>
            </a:extLst>
          </p:cNvPr>
          <p:cNvSpPr/>
          <p:nvPr userDrawn="1"/>
        </p:nvSpPr>
        <p:spPr>
          <a:xfrm>
            <a:off x="0" y="1"/>
            <a:ext cx="474562" cy="315537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ACA21F3B-AA5B-C4FE-C298-92D1BDABA50A}"/>
              </a:ext>
              <a:ext uri="{C183D7F6-B498-43B3-948B-1728B52AA6E4}">
                <adec:decorative xmlns:adec="http://schemas.microsoft.com/office/drawing/2017/decorative" val="1"/>
              </a:ext>
            </a:extLst>
          </p:cNvPr>
          <p:cNvSpPr/>
          <p:nvPr userDrawn="1"/>
        </p:nvSpPr>
        <p:spPr>
          <a:xfrm>
            <a:off x="11723264" y="47289"/>
            <a:ext cx="461817" cy="682610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3393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07BDF2BC-0745-E548-2C4E-C6BA53E367C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0CFB7E-7B45-8CA9-6B42-9FE063623C1C}"/>
              </a:ext>
              <a:ext uri="{C183D7F6-B498-43B3-948B-1728B52AA6E4}">
                <adec:decorative xmlns:adec="http://schemas.microsoft.com/office/drawing/2017/decorative" val="1"/>
              </a:ext>
            </a:extLst>
          </p:cNvPr>
          <p:cNvSpPr/>
          <p:nvPr userDrawn="1"/>
        </p:nvSpPr>
        <p:spPr>
          <a:xfrm>
            <a:off x="0" y="1"/>
            <a:ext cx="474562" cy="315537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ACA21F3B-AA5B-C4FE-C298-92D1BDABA50A}"/>
              </a:ext>
              <a:ext uri="{C183D7F6-B498-43B3-948B-1728B52AA6E4}">
                <adec:decorative xmlns:adec="http://schemas.microsoft.com/office/drawing/2017/decorative" val="1"/>
              </a:ext>
            </a:extLst>
          </p:cNvPr>
          <p:cNvSpPr/>
          <p:nvPr userDrawn="1"/>
        </p:nvSpPr>
        <p:spPr>
          <a:xfrm>
            <a:off x="11723264" y="47289"/>
            <a:ext cx="461817" cy="682610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608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0" y="1729776"/>
            <a:ext cx="5423337" cy="5356522"/>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0941270" y="0"/>
            <a:ext cx="1250729"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0683241"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777240" y="667512"/>
            <a:ext cx="3621024" cy="5513832"/>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4846320" y="1161288"/>
            <a:ext cx="5276088" cy="4535424"/>
          </a:xfrm>
          <a:solidFill>
            <a:schemeClr val="bg1">
              <a:lumMod val="95000"/>
            </a:schemeClr>
          </a:solidFill>
        </p:spPr>
        <p:txBody>
          <a:bodyPr anchor="t" anchorCtr="0">
            <a:normAutofit/>
          </a:bodyPr>
          <a:lstStyle>
            <a:lvl1pPr marL="457200" indent="-457200">
              <a:lnSpc>
                <a:spcPct val="80000"/>
              </a:lnSpc>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714500" indent="-342900">
              <a:buFont typeface="+mj-lt"/>
              <a:buAutoNum type="alphaLcParenR"/>
              <a:defRPr sz="1400"/>
            </a:lvl4pPr>
            <a:lvl5pPr marL="2228850" indent="-40005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5078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1116724"/>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11DD4-DAC6-3F0A-375C-8734155CED7E}"/>
              </a:ext>
            </a:extLst>
          </p:cNvPr>
          <p:cNvPicPr>
            <a:picLocks noChangeAspect="1"/>
          </p:cNvPicPr>
          <p:nvPr userDrawn="1"/>
        </p:nvPicPr>
        <p:blipFill>
          <a:blip r:embed="rId2"/>
          <a:srcRect/>
          <a:stretch/>
        </p:blipFill>
        <p:spPr>
          <a:xfrm>
            <a:off x="7208" y="4054"/>
            <a:ext cx="12177584" cy="6849891"/>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61816" y="451406"/>
            <a:ext cx="594360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01211" y="1182614"/>
            <a:ext cx="4832430" cy="82296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3" name="Content Placeholder 4">
            <a:extLst>
              <a:ext uri="{FF2B5EF4-FFF2-40B4-BE49-F238E27FC236}">
                <a16:creationId xmlns:a16="http://schemas.microsoft.com/office/drawing/2014/main" id="{8605066B-CAE4-A78C-2A64-121772597178}"/>
              </a:ext>
            </a:extLst>
          </p:cNvPr>
          <p:cNvSpPr>
            <a:spLocks noGrp="1"/>
          </p:cNvSpPr>
          <p:nvPr>
            <p:ph sz="quarter" idx="14" hasCustomPrompt="1"/>
          </p:nvPr>
        </p:nvSpPr>
        <p:spPr>
          <a:xfrm>
            <a:off x="1001213" y="2372810"/>
            <a:ext cx="4832428" cy="3819646"/>
          </a:xfrm>
        </p:spPr>
        <p:txBody>
          <a:bodyPr tIns="182880">
            <a:normAutofit/>
          </a:bodyPr>
          <a:lstStyle>
            <a:lvl1pPr marL="0" indent="0" algn="ctr">
              <a:lnSpc>
                <a:spcPct val="120000"/>
              </a:lnSpc>
              <a:spcBef>
                <a:spcPts val="600"/>
              </a:spcBef>
              <a:spcAft>
                <a:spcPts val="600"/>
              </a:spcAft>
              <a:buNone/>
              <a:defRPr sz="1800">
                <a:solidFill>
                  <a:schemeClr val="accent6">
                    <a:lumMod val="50000"/>
                  </a:schemeClr>
                </a:solidFill>
              </a:defRPr>
            </a:lvl1pPr>
            <a:lvl2pPr marL="0" indent="0" algn="ctr">
              <a:lnSpc>
                <a:spcPct val="100000"/>
              </a:lnSpc>
              <a:buNone/>
              <a:defRPr sz="1600">
                <a:solidFill>
                  <a:schemeClr val="bg1"/>
                </a:solidFill>
              </a:defRPr>
            </a:lvl2pPr>
            <a:lvl3pPr marL="0" indent="0" algn="ctr">
              <a:lnSpc>
                <a:spcPct val="100000"/>
              </a:lnSpc>
              <a:buNone/>
              <a:defRPr sz="1600">
                <a:solidFill>
                  <a:schemeClr val="bg1"/>
                </a:solidFill>
              </a:defRPr>
            </a:lvl3pPr>
            <a:lvl4pPr marL="0" indent="0" algn="ctr">
              <a:lnSpc>
                <a:spcPct val="100000"/>
              </a:lnSpc>
              <a:buNone/>
              <a:defRPr sz="1400">
                <a:solidFill>
                  <a:schemeClr val="bg1"/>
                </a:solidFill>
              </a:defRPr>
            </a:lvl4pPr>
            <a:lvl5pPr marL="0" indent="0" algn="ctr">
              <a:lnSpc>
                <a:spcPct val="100000"/>
              </a:lnSpc>
              <a:buNone/>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804400" y="5781039"/>
            <a:ext cx="2060618" cy="133764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32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46A0E-C4E1-C08D-1AFA-FC41F2BDC29E}"/>
              </a:ext>
            </a:extLst>
          </p:cNvPr>
          <p:cNvPicPr>
            <a:picLocks noChangeAspect="1"/>
          </p:cNvPicPr>
          <p:nvPr userDrawn="1"/>
        </p:nvPicPr>
        <p:blipFill>
          <a:blip r:embed="rId2"/>
          <a:srcRect/>
          <a:stretch/>
        </p:blipFill>
        <p:spPr>
          <a:xfrm>
            <a:off x="2741" y="1542"/>
            <a:ext cx="12186518" cy="6854916"/>
          </a:xfrm>
          <a:prstGeom prst="rect">
            <a:avLst/>
          </a:prstGeom>
        </p:spPr>
      </p:pic>
      <p:sp>
        <p:nvSpPr>
          <p:cNvPr id="2" name="Title 1"/>
          <p:cNvSpPr>
            <a:spLocks noGrp="1"/>
          </p:cNvSpPr>
          <p:nvPr>
            <p:ph type="ctrTitle"/>
          </p:nvPr>
        </p:nvSpPr>
        <p:spPr>
          <a:xfrm>
            <a:off x="495300" y="612648"/>
            <a:ext cx="11201400" cy="3566160"/>
          </a:xfrm>
        </p:spPr>
        <p:txBody>
          <a:bodyPr bIns="0" anchor="b">
            <a:noAutofit/>
          </a:bodyPr>
          <a:lstStyle>
            <a:lvl1pPr algn="ctr">
              <a:defRPr sz="7200" b="1">
                <a:solidFill>
                  <a:schemeClr val="accent6">
                    <a:lumMod val="50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50088" y="4688450"/>
            <a:ext cx="4832431" cy="941832"/>
          </a:xfrm>
          <a:solidFill>
            <a:schemeClr val="accent3">
              <a:lumMod val="60000"/>
              <a:lumOff val="40000"/>
            </a:schemeClr>
          </a:solidFill>
        </p:spPr>
        <p:txBody>
          <a:bodyPr tIns="0" bIns="0" anchor="ctr" anchorCtr="0">
            <a:noAutofit/>
          </a:bodyPr>
          <a:lstStyle>
            <a:lvl1pPr marL="0" indent="0" algn="ctr">
              <a:buNone/>
              <a:defRPr sz="1800" b="1" cap="all"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87613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D07426-496A-EEDB-DB53-15DA6D953759}"/>
              </a:ext>
            </a:extLst>
          </p:cNvPr>
          <p:cNvPicPr>
            <a:picLocks noChangeAspect="1"/>
          </p:cNvPicPr>
          <p:nvPr userDrawn="1"/>
        </p:nvPicPr>
        <p:blipFill>
          <a:blip r:embed="rId2"/>
          <a:srcRect/>
          <a:stretch/>
        </p:blipFill>
        <p:spPr>
          <a:xfrm>
            <a:off x="5145" y="2894"/>
            <a:ext cx="12181710" cy="6852212"/>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2581154"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81516"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7" name="Content Placeholder 6">
            <a:extLst>
              <a:ext uri="{FF2B5EF4-FFF2-40B4-BE49-F238E27FC236}">
                <a16:creationId xmlns:a16="http://schemas.microsoft.com/office/drawing/2014/main" id="{69921446-DF3F-3352-E38A-4ADECA56C50F}"/>
              </a:ext>
            </a:extLst>
          </p:cNvPr>
          <p:cNvSpPr>
            <a:spLocks noGrp="1"/>
          </p:cNvSpPr>
          <p:nvPr>
            <p:ph sz="quarter" idx="15" hasCustomPrompt="1"/>
          </p:nvPr>
        </p:nvSpPr>
        <p:spPr>
          <a:xfrm>
            <a:off x="3165475" y="2556387"/>
            <a:ext cx="8237726" cy="3514213"/>
          </a:xfrm>
        </p:spPr>
        <p:txBody>
          <a:bodyPr>
            <a:normAutofit/>
          </a:bodyPr>
          <a:lstStyle>
            <a:lvl1pPr marL="0" indent="0">
              <a:lnSpc>
                <a:spcPct val="120000"/>
              </a:lnSpc>
              <a:spcBef>
                <a:spcPts val="600"/>
              </a:spcBef>
              <a:spcAft>
                <a:spcPts val="600"/>
              </a:spcAft>
              <a:buNone/>
              <a:defRPr sz="1800" b="1">
                <a:solidFill>
                  <a:schemeClr val="accent6">
                    <a:lumMod val="50000"/>
                  </a:schemeClr>
                </a:solidFill>
              </a:defRPr>
            </a:lvl1pPr>
            <a:lvl2pPr marL="283464"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2pPr>
            <a:lvl3pPr marL="12001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3pPr>
            <a:lvl4pPr marL="16573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4pPr>
            <a:lvl5pPr marL="21145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32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B1BAA-0BBA-094D-36BB-52209C5744FC}"/>
              </a:ext>
            </a:extLst>
          </p:cNvPr>
          <p:cNvPicPr>
            <a:picLocks noChangeAspect="1"/>
          </p:cNvPicPr>
          <p:nvPr userDrawn="1"/>
        </p:nvPicPr>
        <p:blipFill>
          <a:blip r:embed="rId2"/>
          <a:srcRect/>
          <a:stretch/>
        </p:blipFill>
        <p:spPr>
          <a:xfrm>
            <a:off x="13775" y="-7257"/>
            <a:ext cx="12169463" cy="6858000"/>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5800280" y="532435"/>
            <a:ext cx="5924874" cy="58683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8106E5D-F0FF-0F55-C4FF-7DD177C58C50}"/>
              </a:ext>
            </a:extLst>
          </p:cNvPr>
          <p:cNvSpPr>
            <a:spLocks noGrp="1"/>
          </p:cNvSpPr>
          <p:nvPr>
            <p:ph type="title" hasCustomPrompt="1"/>
          </p:nvPr>
        </p:nvSpPr>
        <p:spPr>
          <a:xfrm>
            <a:off x="6420654" y="960120"/>
            <a:ext cx="4621593" cy="3145536"/>
          </a:xfrm>
        </p:spPr>
        <p:txBody>
          <a:bodyPr/>
          <a:lstStyle>
            <a:lvl1pPr algn="ctr">
              <a:defRPr sz="5400" b="1">
                <a:solidFill>
                  <a:schemeClr val="accent6">
                    <a:lumMod val="50000"/>
                  </a:schemeClr>
                </a:solidFill>
              </a:defRPr>
            </a:lvl1pPr>
          </a:lstStyle>
          <a:p>
            <a:r>
              <a:rPr lang="en-US" dirty="0"/>
              <a:t>Click to add title</a:t>
            </a:r>
          </a:p>
        </p:txBody>
      </p:sp>
      <p:sp>
        <p:nvSpPr>
          <p:cNvPr id="12" name="Subtitle 2">
            <a:extLst>
              <a:ext uri="{FF2B5EF4-FFF2-40B4-BE49-F238E27FC236}">
                <a16:creationId xmlns:a16="http://schemas.microsoft.com/office/drawing/2014/main" id="{66AF09F6-0A31-C3AA-DF3A-7E062458EAC1}"/>
              </a:ext>
            </a:extLst>
          </p:cNvPr>
          <p:cNvSpPr>
            <a:spLocks noGrp="1"/>
          </p:cNvSpPr>
          <p:nvPr>
            <p:ph type="subTitle" idx="1" hasCustomPrompt="1"/>
          </p:nvPr>
        </p:nvSpPr>
        <p:spPr>
          <a:xfrm>
            <a:off x="6420654" y="4768520"/>
            <a:ext cx="4621593" cy="729206"/>
          </a:xfrm>
          <a:solidFill>
            <a:schemeClr val="accent3">
              <a:lumMod val="60000"/>
              <a:lumOff val="40000"/>
            </a:schemeClr>
          </a:solidFill>
        </p:spPr>
        <p:txBody>
          <a:bodyPr tIns="0" bIns="0" anchor="ctr" anchorCtr="0">
            <a:noAutofit/>
          </a:bodyPr>
          <a:lstStyle>
            <a:lvl1pPr marL="0" indent="0" algn="ctr">
              <a:buNone/>
              <a:defRPr sz="1800" b="1" cap="all"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89E30A96-253C-806E-DA56-9C892971C17A}"/>
              </a:ext>
            </a:extLst>
          </p:cNvPr>
          <p:cNvSpPr>
            <a:spLocks noGrp="1"/>
          </p:cNvSpPr>
          <p:nvPr>
            <p:ph type="pic" sz="quarter" idx="11"/>
          </p:nvPr>
        </p:nvSpPr>
        <p:spPr>
          <a:xfrm>
            <a:off x="991499" y="-8626"/>
            <a:ext cx="4227271" cy="6889750"/>
          </a:xfrm>
          <a:solidFill>
            <a:schemeClr val="accent3">
              <a:lumMod val="20000"/>
              <a:lumOff val="80000"/>
            </a:schemeClr>
          </a:solidFill>
        </p:spPr>
        <p:txBody>
          <a:bodyPr>
            <a:normAutofit/>
          </a:bodyPr>
          <a:lstStyle>
            <a:lvl1pPr marL="0" indent="0" algn="ctr">
              <a:buNone/>
              <a:defRPr sz="1800"/>
            </a:lvl1pPr>
          </a:lstStyle>
          <a:p>
            <a:r>
              <a:rPr lang="en-US"/>
              <a:t>Click icon to add picture</a:t>
            </a:r>
            <a:endParaRPr lang="en-US" dirty="0"/>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895840" y="5803095"/>
            <a:ext cx="1969178" cy="1315587"/>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033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1E90A88-865C-F9ED-C2BB-25421BBEAF6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8" name="Content Placeholder 6">
            <a:extLst>
              <a:ext uri="{FF2B5EF4-FFF2-40B4-BE49-F238E27FC236}">
                <a16:creationId xmlns:a16="http://schemas.microsoft.com/office/drawing/2014/main" id="{BA3B1C17-899D-2FE2-0B01-60643853FB43}"/>
              </a:ext>
            </a:extLst>
          </p:cNvPr>
          <p:cNvSpPr>
            <a:spLocks noGrp="1"/>
          </p:cNvSpPr>
          <p:nvPr>
            <p:ph sz="quarter" idx="17" hasCustomPrompt="1"/>
          </p:nvPr>
        </p:nvSpPr>
        <p:spPr>
          <a:xfrm>
            <a:off x="978721" y="2301069"/>
            <a:ext cx="4892675" cy="3482792"/>
          </a:xfrm>
        </p:spPr>
        <p:txBody>
          <a:bodyPr>
            <a:normAutofit/>
          </a:bodyPr>
          <a:lstStyle>
            <a:lvl1pPr marL="283464" indent="-283464">
              <a:defRPr sz="1800"/>
            </a:lvl1pPr>
            <a:lvl2pPr indent="-283464">
              <a:defRPr sz="1600"/>
            </a:lvl2pPr>
            <a:lvl3pPr indent="-283464">
              <a:defRPr sz="1400"/>
            </a:lvl3pPr>
            <a:lvl4pPr indent="-283464">
              <a:defRPr sz="1200"/>
            </a:lvl4pPr>
            <a:lvl5pPr indent="-283464">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6237288" y="2301069"/>
            <a:ext cx="4892675"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203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ntent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28253-E3DA-6D81-345D-04C29F71938A}"/>
              </a:ext>
            </a:extLst>
          </p:cNvPr>
          <p:cNvPicPr>
            <a:picLocks noChangeAspect="1"/>
          </p:cNvPicPr>
          <p:nvPr userDrawn="1"/>
        </p:nvPicPr>
        <p:blipFill>
          <a:blip r:embed="rId2"/>
          <a:srcRect/>
          <a:stretch/>
        </p:blipFill>
        <p:spPr>
          <a:xfrm>
            <a:off x="5145" y="2894"/>
            <a:ext cx="12181710" cy="6852212"/>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2581154"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81516"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8" name="Picture Placeholder 7">
            <a:extLst>
              <a:ext uri="{FF2B5EF4-FFF2-40B4-BE49-F238E27FC236}">
                <a16:creationId xmlns:a16="http://schemas.microsoft.com/office/drawing/2014/main" id="{BE696E5A-37E4-7844-655B-462912CE36C6}"/>
              </a:ext>
            </a:extLst>
          </p:cNvPr>
          <p:cNvSpPr>
            <a:spLocks noGrp="1"/>
          </p:cNvSpPr>
          <p:nvPr>
            <p:ph type="pic" sz="quarter" idx="16"/>
          </p:nvPr>
        </p:nvSpPr>
        <p:spPr>
          <a:xfrm>
            <a:off x="443123" y="-899"/>
            <a:ext cx="1657350" cy="6858000"/>
          </a:xfrm>
          <a:solidFill>
            <a:schemeClr val="accent3">
              <a:lumMod val="20000"/>
              <a:lumOff val="80000"/>
            </a:schemeClr>
          </a:solidFill>
        </p:spPr>
        <p:txBody>
          <a:bodyPr>
            <a:normAutofit/>
          </a:bodyPr>
          <a:lstStyle>
            <a:lvl1pPr marL="0" indent="0" algn="ctr">
              <a:buNone/>
              <a:defRPr sz="1600">
                <a:solidFill>
                  <a:schemeClr val="accent6">
                    <a:lumMod val="50000"/>
                  </a:schemeClr>
                </a:solidFill>
              </a:defRPr>
            </a:lvl1pPr>
          </a:lstStyle>
          <a:p>
            <a:r>
              <a:rPr lang="en-US"/>
              <a:t>Click icon to add picture</a:t>
            </a:r>
            <a:endParaRPr lang="en-US" dirty="0"/>
          </a:p>
        </p:txBody>
      </p:sp>
      <p:sp>
        <p:nvSpPr>
          <p:cNvPr id="13" name="Content Placeholder 12">
            <a:extLst>
              <a:ext uri="{FF2B5EF4-FFF2-40B4-BE49-F238E27FC236}">
                <a16:creationId xmlns:a16="http://schemas.microsoft.com/office/drawing/2014/main" id="{958E6485-C17B-2771-87BA-0398E09E183C}"/>
              </a:ext>
            </a:extLst>
          </p:cNvPr>
          <p:cNvSpPr>
            <a:spLocks noGrp="1"/>
          </p:cNvSpPr>
          <p:nvPr>
            <p:ph sz="quarter" idx="17" hasCustomPrompt="1"/>
          </p:nvPr>
        </p:nvSpPr>
        <p:spPr>
          <a:xfrm>
            <a:off x="3165475" y="2555875"/>
            <a:ext cx="8237538" cy="3620638"/>
          </a:xfrm>
        </p:spPr>
        <p:txBody>
          <a:bodyPr>
            <a:normAutofit/>
          </a:bodyPr>
          <a:lstStyle>
            <a:lvl1pP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a:defRPr sz="1200">
                <a:solidFill>
                  <a:schemeClr val="accent6">
                    <a:lumMod val="50000"/>
                  </a:schemeClr>
                </a:solidFill>
              </a:defRPr>
            </a:lvl4pPr>
            <a:lvl5pPr>
              <a:defRPr sz="1200">
                <a:solidFill>
                  <a:schemeClr val="accent6">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075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2">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E5B0F-FC85-2832-52DD-74B32C94FF99}"/>
              </a:ext>
            </a:extLst>
          </p:cNvPr>
          <p:cNvPicPr>
            <a:picLocks noChangeAspect="1"/>
          </p:cNvPicPr>
          <p:nvPr userDrawn="1"/>
        </p:nvPicPr>
        <p:blipFill>
          <a:blip r:embed="rId2"/>
          <a:srcRect/>
          <a:stretch/>
        </p:blipFill>
        <p:spPr>
          <a:xfrm>
            <a:off x="12700" y="0"/>
            <a:ext cx="12166599" cy="6858000"/>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1361439" y="451406"/>
            <a:ext cx="10354906"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809997" y="1100989"/>
            <a:ext cx="9464150" cy="921683"/>
          </a:xfrm>
          <a:solidFill>
            <a:schemeClr val="accent3">
              <a:lumMod val="60000"/>
              <a:lumOff val="40000"/>
            </a:schemeClr>
          </a:solidFill>
        </p:spPr>
        <p:txBody>
          <a:bodyPr tIns="0" bIns="0" anchor="ctr" anchorCtr="0">
            <a:noAutofit/>
          </a:bodyPr>
          <a:lstStyle>
            <a:lvl1pPr algn="ctr">
              <a:defRPr sz="1800" b="1" cap="all" baseline="0">
                <a:solidFill>
                  <a:schemeClr val="accent6">
                    <a:lumMod val="50000"/>
                  </a:schemeClr>
                </a:solidFill>
              </a:defRPr>
            </a:lvl1pPr>
          </a:lstStyle>
          <a:p>
            <a:r>
              <a:rPr lang="en-US" dirty="0"/>
              <a:t>Click to add title</a:t>
            </a:r>
          </a:p>
        </p:txBody>
      </p:sp>
      <p:sp>
        <p:nvSpPr>
          <p:cNvPr id="7" name="Content Placeholder 6">
            <a:extLst>
              <a:ext uri="{FF2B5EF4-FFF2-40B4-BE49-F238E27FC236}">
                <a16:creationId xmlns:a16="http://schemas.microsoft.com/office/drawing/2014/main" id="{34D558C2-5388-26DA-C2BE-AC226426CD2F}"/>
              </a:ext>
            </a:extLst>
          </p:cNvPr>
          <p:cNvSpPr>
            <a:spLocks noGrp="1"/>
          </p:cNvSpPr>
          <p:nvPr>
            <p:ph sz="quarter" idx="15" hasCustomPrompt="1"/>
          </p:nvPr>
        </p:nvSpPr>
        <p:spPr>
          <a:xfrm>
            <a:off x="1796158" y="2286688"/>
            <a:ext cx="4160699" cy="4003675"/>
          </a:xfrm>
        </p:spPr>
        <p:txBody>
          <a:bodyPr>
            <a:normAutofit/>
          </a:bodyPr>
          <a:lstStyle>
            <a:lvl1pPr marL="0" indent="0" algn="ctr">
              <a:lnSpc>
                <a:spcPct val="120000"/>
              </a:lnSpc>
              <a:spcBef>
                <a:spcPts val="0"/>
              </a:spcBef>
              <a:spcAft>
                <a:spcPts val="600"/>
              </a:spcAft>
              <a:buNone/>
              <a:defRPr sz="1800"/>
            </a:lvl1pPr>
            <a:lvl2pPr marL="0" indent="0" algn="ctr">
              <a:lnSpc>
                <a:spcPct val="120000"/>
              </a:lnSpc>
              <a:spcBef>
                <a:spcPts val="0"/>
              </a:spcBef>
              <a:spcAft>
                <a:spcPts val="600"/>
              </a:spcAft>
              <a:buNone/>
              <a:defRPr sz="1600"/>
            </a:lvl2pPr>
            <a:lvl3pPr marL="0" indent="0" algn="ctr">
              <a:lnSpc>
                <a:spcPct val="120000"/>
              </a:lnSpc>
              <a:spcBef>
                <a:spcPts val="0"/>
              </a:spcBef>
              <a:spcAft>
                <a:spcPts val="600"/>
              </a:spcAft>
              <a:buNone/>
              <a:defRPr sz="1400"/>
            </a:lvl3pPr>
            <a:lvl4pPr marL="0" indent="0" algn="ctr">
              <a:lnSpc>
                <a:spcPct val="120000"/>
              </a:lnSpc>
              <a:spcBef>
                <a:spcPts val="0"/>
              </a:spcBef>
              <a:spcAft>
                <a:spcPts val="600"/>
              </a:spcAft>
              <a:buNone/>
              <a:defRPr sz="1200"/>
            </a:lvl4pPr>
            <a:lvl5pPr marL="0" indent="0" algn="ctr">
              <a:lnSpc>
                <a:spcPct val="120000"/>
              </a:lnSpc>
              <a:spcBef>
                <a:spcPts val="0"/>
              </a:spcBef>
              <a:spcAft>
                <a:spcPts val="600"/>
              </a:spcAft>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a:extLst>
              <a:ext uri="{FF2B5EF4-FFF2-40B4-BE49-F238E27FC236}">
                <a16:creationId xmlns:a16="http://schemas.microsoft.com/office/drawing/2014/main" id="{32D1E30A-3770-4825-553A-18C9DD793852}"/>
              </a:ext>
            </a:extLst>
          </p:cNvPr>
          <p:cNvSpPr>
            <a:spLocks noGrp="1"/>
          </p:cNvSpPr>
          <p:nvPr>
            <p:ph sz="quarter" idx="16" hasCustomPrompt="1"/>
          </p:nvPr>
        </p:nvSpPr>
        <p:spPr>
          <a:xfrm>
            <a:off x="7113448" y="2286688"/>
            <a:ext cx="4160699" cy="4003675"/>
          </a:xfrm>
        </p:spPr>
        <p:txBody>
          <a:bodyPr>
            <a:normAutofit/>
          </a:bodyPr>
          <a:lstStyle>
            <a:lvl1pPr marL="0" indent="0" algn="ctr">
              <a:lnSpc>
                <a:spcPct val="120000"/>
              </a:lnSpc>
              <a:spcBef>
                <a:spcPts val="0"/>
              </a:spcBef>
              <a:spcAft>
                <a:spcPts val="600"/>
              </a:spcAft>
              <a:buNone/>
              <a:defRPr sz="1800"/>
            </a:lvl1pPr>
            <a:lvl2pPr marL="0" indent="0" algn="ctr">
              <a:lnSpc>
                <a:spcPct val="120000"/>
              </a:lnSpc>
              <a:spcBef>
                <a:spcPts val="0"/>
              </a:spcBef>
              <a:spcAft>
                <a:spcPts val="600"/>
              </a:spcAft>
              <a:buNone/>
              <a:defRPr sz="1600"/>
            </a:lvl2pPr>
            <a:lvl3pPr marL="0" indent="0" algn="ctr">
              <a:lnSpc>
                <a:spcPct val="120000"/>
              </a:lnSpc>
              <a:spcBef>
                <a:spcPts val="0"/>
              </a:spcBef>
              <a:spcAft>
                <a:spcPts val="600"/>
              </a:spcAft>
              <a:buNone/>
              <a:defRPr sz="1400"/>
            </a:lvl3pPr>
            <a:lvl4pPr marL="0" indent="0" algn="ctr">
              <a:lnSpc>
                <a:spcPct val="120000"/>
              </a:lnSpc>
              <a:spcBef>
                <a:spcPts val="0"/>
              </a:spcBef>
              <a:spcAft>
                <a:spcPts val="600"/>
              </a:spcAft>
              <a:buNone/>
              <a:defRPr sz="1200"/>
            </a:lvl4pPr>
            <a:lvl5pPr marL="0" indent="0" algn="ctr">
              <a:lnSpc>
                <a:spcPct val="120000"/>
              </a:lnSpc>
              <a:spcBef>
                <a:spcPts val="0"/>
              </a:spcBef>
              <a:spcAft>
                <a:spcPts val="600"/>
              </a:spcAft>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22710" y="5811519"/>
            <a:ext cx="1742307" cy="130716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0907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and Cont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7A6BBBB3-641A-CFC0-516F-63B74C40F6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7091362" cy="3471863"/>
          </a:xfrm>
        </p:spPr>
        <p:txBody>
          <a:bodyPr/>
          <a:lstStyle/>
          <a:p>
            <a:r>
              <a:rPr lang="en-US"/>
              <a:t>Click icon to add table</a:t>
            </a:r>
            <a:endParaRPr lang="en-US" dirty="0"/>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8445190" y="2301069"/>
            <a:ext cx="2684773"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284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763867"/>
            <a:ext cx="10820400" cy="1293028"/>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07853FA9-5039-030A-0DE6-246C9F50ABF0}"/>
              </a:ext>
            </a:extLst>
          </p:cNvPr>
          <p:cNvSpPr>
            <a:spLocks noGrp="1"/>
          </p:cNvSpPr>
          <p:nvPr>
            <p:ph type="sldNum" sz="quarter" idx="4"/>
          </p:nvPr>
        </p:nvSpPr>
        <p:spPr>
          <a:xfrm>
            <a:off x="9121818" y="5571597"/>
            <a:ext cx="2743200" cy="1547086"/>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79" r:id="rId3"/>
    <p:sldLayoutId id="2147483653" r:id="rId4"/>
    <p:sldLayoutId id="2147483657" r:id="rId5"/>
    <p:sldLayoutId id="2147483681" r:id="rId6"/>
    <p:sldLayoutId id="2147483680" r:id="rId7"/>
    <p:sldLayoutId id="2147483662" r:id="rId8"/>
    <p:sldLayoutId id="2147483683" r:id="rId9"/>
    <p:sldLayoutId id="2147483684" r:id="rId10"/>
    <p:sldLayoutId id="2147483654" r:id="rId11"/>
    <p:sldLayoutId id="2147483667" r:id="rId12"/>
    <p:sldLayoutId id="2147483665" r:id="rId13"/>
    <p:sldLayoutId id="2147483685" r:id="rId14"/>
    <p:sldLayoutId id="2147483686" r:id="rId15"/>
    <p:sldLayoutId id="2147483687" r:id="rId16"/>
    <p:sldLayoutId id="2147483688" r:id="rId17"/>
  </p:sldLayoutIdLst>
  <p:hf sldNum="0" hdr="0" ftr="0" dt="0"/>
  <p:txStyles>
    <p:titleStyle>
      <a:lvl1pPr algn="l" defTabSz="914400" rtl="0" eaLnBrk="1" latinLnBrk="0" hangingPunct="1">
        <a:lnSpc>
          <a:spcPct val="90000"/>
        </a:lnSpc>
        <a:spcBef>
          <a:spcPct val="0"/>
        </a:spcBef>
        <a:buNone/>
        <a:defRPr sz="4000" kern="1200" cap="all" baseline="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mHzDh2B7npQ?feature=oembed" TargetMode="Externa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6165F-7820-1D40-988A-76F18A38F717}"/>
              </a:ext>
            </a:extLst>
          </p:cNvPr>
          <p:cNvSpPr>
            <a:spLocks noGrp="1"/>
          </p:cNvSpPr>
          <p:nvPr>
            <p:ph type="ctrTitle"/>
          </p:nvPr>
        </p:nvSpPr>
        <p:spPr/>
        <p:txBody>
          <a:bodyPr/>
          <a:lstStyle/>
          <a:p>
            <a:r>
              <a:rPr lang="en-US" sz="9600" b="1" i="1" dirty="0"/>
              <a:t>Live Free</a:t>
            </a:r>
            <a:br>
              <a:rPr lang="en-US" b="1" dirty="0"/>
            </a:br>
            <a:r>
              <a:rPr lang="en-US" b="1" dirty="0"/>
              <a:t> </a:t>
            </a:r>
            <a:r>
              <a:rPr lang="en-US" sz="5400" b="1" dirty="0"/>
              <a:t>By Elizabeth Woodson</a:t>
            </a:r>
            <a:br>
              <a:rPr lang="en-US" b="1" dirty="0"/>
            </a:br>
            <a:br>
              <a:rPr lang="en-US" b="1" dirty="0"/>
            </a:br>
            <a:r>
              <a:rPr lang="en-US" sz="4400" b="1" dirty="0"/>
              <a:t>Bible Study On The Book of Galatians</a:t>
            </a:r>
          </a:p>
        </p:txBody>
      </p:sp>
      <p:pic>
        <p:nvPicPr>
          <p:cNvPr id="3" name="Picture 2" descr="A logo with a tree and text&#10;&#10;AI-generated content may be incorrect.">
            <a:extLst>
              <a:ext uri="{FF2B5EF4-FFF2-40B4-BE49-F238E27FC236}">
                <a16:creationId xmlns:a16="http://schemas.microsoft.com/office/drawing/2014/main" id="{E50571B1-CDCD-8091-CCF5-BDF834ED7457}"/>
              </a:ext>
            </a:extLst>
          </p:cNvPr>
          <p:cNvPicPr>
            <a:picLocks noChangeAspect="1"/>
          </p:cNvPicPr>
          <p:nvPr/>
        </p:nvPicPr>
        <p:blipFill>
          <a:blip r:embed="rId3"/>
          <a:stretch>
            <a:fillRect/>
          </a:stretch>
        </p:blipFill>
        <p:spPr>
          <a:xfrm>
            <a:off x="10272281" y="4931596"/>
            <a:ext cx="1833853" cy="1833853"/>
          </a:xfrm>
          <a:prstGeom prst="rect">
            <a:avLst/>
          </a:prstGeom>
        </p:spPr>
      </p:pic>
    </p:spTree>
    <p:extLst>
      <p:ext uri="{BB962C8B-B14F-4D97-AF65-F5344CB8AC3E}">
        <p14:creationId xmlns:p14="http://schemas.microsoft.com/office/powerpoint/2010/main" val="2352708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9DBB-543A-C6A6-922B-E40EABF25EE5}"/>
              </a:ext>
            </a:extLst>
          </p:cNvPr>
          <p:cNvSpPr>
            <a:spLocks noGrp="1"/>
          </p:cNvSpPr>
          <p:nvPr>
            <p:ph type="ctrTitle"/>
          </p:nvPr>
        </p:nvSpPr>
        <p:spPr/>
        <p:txBody>
          <a:bodyPr/>
          <a:lstStyle/>
          <a:p>
            <a:r>
              <a:rPr lang="en-US" dirty="0"/>
              <a:t>Discussion Cont’d</a:t>
            </a:r>
          </a:p>
        </p:txBody>
      </p:sp>
      <p:sp>
        <p:nvSpPr>
          <p:cNvPr id="3" name="Picture Placeholder 2">
            <a:extLst>
              <a:ext uri="{FF2B5EF4-FFF2-40B4-BE49-F238E27FC236}">
                <a16:creationId xmlns:a16="http://schemas.microsoft.com/office/drawing/2014/main" id="{FBC02961-C443-855C-9FCF-BD0B60E5C4BB}"/>
              </a:ext>
            </a:extLst>
          </p:cNvPr>
          <p:cNvSpPr>
            <a:spLocks noGrp="1"/>
          </p:cNvSpPr>
          <p:nvPr>
            <p:ph type="pic" sz="quarter" idx="16"/>
          </p:nvPr>
        </p:nvSpPr>
        <p:spPr/>
        <p:txBody>
          <a:bodyPr/>
          <a:lstStyle/>
          <a:p>
            <a:endParaRPr lang="en-US"/>
          </a:p>
        </p:txBody>
      </p:sp>
      <p:sp>
        <p:nvSpPr>
          <p:cNvPr id="4" name="Content Placeholder 3">
            <a:extLst>
              <a:ext uri="{FF2B5EF4-FFF2-40B4-BE49-F238E27FC236}">
                <a16:creationId xmlns:a16="http://schemas.microsoft.com/office/drawing/2014/main" id="{90F60BA9-E132-4FE4-C761-FB6F481329D0}"/>
              </a:ext>
            </a:extLst>
          </p:cNvPr>
          <p:cNvSpPr>
            <a:spLocks noGrp="1"/>
          </p:cNvSpPr>
          <p:nvPr>
            <p:ph sz="quarter" idx="17"/>
          </p:nvPr>
        </p:nvSpPr>
        <p:spPr/>
        <p:txBody>
          <a:bodyPr>
            <a:normAutofit/>
          </a:bodyPr>
          <a:lstStyle/>
          <a:p>
            <a:pPr marL="0" lvl="0" indent="0">
              <a:buNone/>
            </a:pPr>
            <a:r>
              <a:rPr lang="en-US" dirty="0"/>
              <a:t>3. What was the goal of God’s work in Paul’s life?</a:t>
            </a:r>
          </a:p>
          <a:p>
            <a:pPr marL="0" lvl="0" indent="0">
              <a:buNone/>
            </a:pPr>
            <a:r>
              <a:rPr lang="en-US" dirty="0"/>
              <a:t>REFLECT &amp; RESPOND: What tends to make us believe that our past actions can prevent God from using us for ministry? In these moments, how can Paul’s testimony encourage us?</a:t>
            </a:r>
          </a:p>
          <a:p>
            <a:pPr marL="0" lvl="0" indent="0">
              <a:buNone/>
            </a:pPr>
            <a:r>
              <a:rPr lang="en-US" dirty="0"/>
              <a:t>4. How does the Judean church respond to reports about Paul’s ministry (1:22-24)? In light of Paul’s life before Christ, why is their response significant?</a:t>
            </a:r>
          </a:p>
          <a:p>
            <a:pPr marL="0" lvl="0" indent="0">
              <a:buNone/>
            </a:pPr>
            <a:r>
              <a:rPr lang="en-US" dirty="0"/>
              <a:t>After his conversion, Paul spends many years in solitude with God, learning gospel truth from Him. Why do we as believers need to spend time in silence and solitude with God? What obstacles prevent us from regularly practicing this spiritual habit? Which do you struggle with most?</a:t>
            </a:r>
          </a:p>
        </p:txBody>
      </p:sp>
    </p:spTree>
    <p:extLst>
      <p:ext uri="{BB962C8B-B14F-4D97-AF65-F5344CB8AC3E}">
        <p14:creationId xmlns:p14="http://schemas.microsoft.com/office/powerpoint/2010/main" val="257521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95B70-2478-5E74-1C58-F992FCF89A3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FDE90FA-B2D6-271E-E3BA-DFD547323290}"/>
              </a:ext>
              <a:ext uri="{C183D7F6-B498-43B3-948B-1728B52AA6E4}">
                <adec:decorative xmlns:adec="http://schemas.microsoft.com/office/drawing/2017/decorative" val="1"/>
              </a:ext>
            </a:extLst>
          </p:cNvPr>
          <p:cNvPicPr>
            <a:picLocks noChangeAspect="1"/>
          </p:cNvPicPr>
          <p:nvPr/>
        </p:nvPicPr>
        <p:blipFill rotWithShape="1">
          <a:blip r:embed="rId3"/>
          <a:srcRect l="10058" t="20998" r="58163" b="4541"/>
          <a:stretch/>
        </p:blipFill>
        <p:spPr>
          <a:xfrm rot="10800000" flipH="1">
            <a:off x="8014009" y="-9201"/>
            <a:ext cx="3696438" cy="6867199"/>
          </a:xfrm>
          <a:prstGeom prst="rect">
            <a:avLst/>
          </a:prstGeom>
        </p:spPr>
      </p:pic>
      <p:pic>
        <p:nvPicPr>
          <p:cNvPr id="12" name="Picture 11">
            <a:extLst>
              <a:ext uri="{FF2B5EF4-FFF2-40B4-BE49-F238E27FC236}">
                <a16:creationId xmlns:a16="http://schemas.microsoft.com/office/drawing/2014/main" id="{8ABDD10D-46FC-8F66-E49E-27168CEDB0C8}"/>
              </a:ext>
              <a:ext uri="{C183D7F6-B498-43B3-948B-1728B52AA6E4}">
                <adec:decorative xmlns:adec="http://schemas.microsoft.com/office/drawing/2017/decorative" val="1"/>
              </a:ext>
            </a:extLst>
          </p:cNvPr>
          <p:cNvPicPr>
            <a:picLocks noChangeAspect="1"/>
          </p:cNvPicPr>
          <p:nvPr/>
        </p:nvPicPr>
        <p:blipFill rotWithShape="1">
          <a:blip r:embed="rId4">
            <a:alphaModFix amt="5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bwMode="auto">
          <a:xfrm>
            <a:off x="8014009" y="-9773"/>
            <a:ext cx="3696437" cy="6867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AA059BC-A537-86B8-67D8-E1DE10B2FC08}"/>
              </a:ext>
            </a:extLst>
          </p:cNvPr>
          <p:cNvSpPr>
            <a:spLocks noGrp="1"/>
          </p:cNvSpPr>
          <p:nvPr>
            <p:ph type="ctrTitle"/>
          </p:nvPr>
        </p:nvSpPr>
        <p:spPr>
          <a:xfrm>
            <a:off x="1060090" y="1"/>
            <a:ext cx="7626710" cy="6857046"/>
          </a:xfrm>
        </p:spPr>
        <p:txBody>
          <a:bodyPr/>
          <a:lstStyle/>
          <a:p>
            <a:r>
              <a:rPr lang="en-US" b="1" dirty="0"/>
              <a:t>Video #2 -</a:t>
            </a:r>
            <a:br>
              <a:rPr lang="en-US" b="1" dirty="0"/>
            </a:br>
            <a:r>
              <a:rPr lang="en-US" b="1" dirty="0"/>
              <a:t> </a:t>
            </a:r>
            <a:br>
              <a:rPr lang="en-US" sz="5400" b="1" dirty="0"/>
            </a:br>
            <a:br>
              <a:rPr lang="en-US" sz="5400" b="1" dirty="0"/>
            </a:br>
            <a:r>
              <a:rPr lang="en-US" sz="2800" b="1" dirty="0"/>
              <a:t>You can take notes on pages 43 </a:t>
            </a:r>
          </a:p>
        </p:txBody>
      </p:sp>
      <p:pic>
        <p:nvPicPr>
          <p:cNvPr id="17" name="Picture Placeholder 16" descr="Palm trees in the sun">
            <a:extLst>
              <a:ext uri="{FF2B5EF4-FFF2-40B4-BE49-F238E27FC236}">
                <a16:creationId xmlns:a16="http://schemas.microsoft.com/office/drawing/2014/main" id="{20F1E8CE-AF10-3828-3604-0C9B3CEF72AA}"/>
              </a:ext>
            </a:extLst>
          </p:cNvPr>
          <p:cNvPicPr>
            <a:picLocks noGrp="1" noChangeAspect="1"/>
          </p:cNvPicPr>
          <p:nvPr>
            <p:ph type="pic" sz="quarter" idx="10"/>
          </p:nvPr>
        </p:nvPicPr>
        <p:blipFill>
          <a:blip r:embed="rId6"/>
          <a:srcRect t="135" b="135"/>
          <a:stretch/>
        </p:blipFill>
        <p:spPr>
          <a:xfrm>
            <a:off x="8510588" y="-953"/>
            <a:ext cx="3200400" cy="6858000"/>
          </a:xfrm>
        </p:spPr>
      </p:pic>
    </p:spTree>
    <p:extLst>
      <p:ext uri="{BB962C8B-B14F-4D97-AF65-F5344CB8AC3E}">
        <p14:creationId xmlns:p14="http://schemas.microsoft.com/office/powerpoint/2010/main" val="398375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DFD3F5-1FD8-D8E9-A339-2E0AD4362A95}"/>
              </a:ext>
            </a:extLst>
          </p:cNvPr>
          <p:cNvSpPr>
            <a:spLocks noGrp="1"/>
          </p:cNvSpPr>
          <p:nvPr>
            <p:ph type="ctrTitle"/>
          </p:nvPr>
        </p:nvSpPr>
        <p:spPr>
          <a:xfrm>
            <a:off x="980789" y="1115060"/>
            <a:ext cx="10149840" cy="914400"/>
          </a:xfrm>
        </p:spPr>
        <p:txBody>
          <a:bodyPr/>
          <a:lstStyle/>
          <a:p>
            <a:r>
              <a:rPr lang="en-US" dirty="0"/>
              <a:t>Next Time</a:t>
            </a:r>
          </a:p>
        </p:txBody>
      </p:sp>
      <p:graphicFrame>
        <p:nvGraphicFramePr>
          <p:cNvPr id="8" name="Content Placeholder 7" descr="A timeline of the product launch">
            <a:extLst>
              <a:ext uri="{FF2B5EF4-FFF2-40B4-BE49-F238E27FC236}">
                <a16:creationId xmlns:a16="http://schemas.microsoft.com/office/drawing/2014/main" id="{EC2509DB-BE59-ED99-D6E3-32F087DBEB97}"/>
              </a:ext>
            </a:extLst>
          </p:cNvPr>
          <p:cNvGraphicFramePr>
            <a:graphicFrameLocks noGrp="1"/>
          </p:cNvGraphicFramePr>
          <p:nvPr>
            <p:ph sz="quarter" idx="17"/>
            <p:extLst>
              <p:ext uri="{D42A27DB-BD31-4B8C-83A1-F6EECF244321}">
                <p14:modId xmlns:p14="http://schemas.microsoft.com/office/powerpoint/2010/main" val="478537410"/>
              </p:ext>
            </p:extLst>
          </p:nvPr>
        </p:nvGraphicFramePr>
        <p:xfrm>
          <a:off x="979488" y="2300288"/>
          <a:ext cx="4892675" cy="348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10">
            <a:extLst>
              <a:ext uri="{FF2B5EF4-FFF2-40B4-BE49-F238E27FC236}">
                <a16:creationId xmlns:a16="http://schemas.microsoft.com/office/drawing/2014/main" id="{011D5AE8-6921-39C1-E418-851889C6A115}"/>
              </a:ext>
            </a:extLst>
          </p:cNvPr>
          <p:cNvSpPr>
            <a:spLocks noGrp="1"/>
          </p:cNvSpPr>
          <p:nvPr>
            <p:ph sz="quarter" idx="16"/>
          </p:nvPr>
        </p:nvSpPr>
        <p:spPr>
          <a:xfrm>
            <a:off x="6237288" y="2301069"/>
            <a:ext cx="4892675" cy="3482792"/>
          </a:xfrm>
        </p:spPr>
        <p:txBody>
          <a:bodyPr/>
          <a:lstStyle/>
          <a:p>
            <a:pPr lvl="0"/>
            <a:r>
              <a:rPr lang="en-US" dirty="0"/>
              <a:t>If you do not have the book, at least read the scripture and observe what is going on and reflect on what the passage is saying to you.</a:t>
            </a:r>
            <a:endParaRPr lang="en-US" noProof="0" dirty="0"/>
          </a:p>
        </p:txBody>
      </p:sp>
      <p:sp>
        <p:nvSpPr>
          <p:cNvPr id="18" name="Slide Number Placeholder 17">
            <a:extLst>
              <a:ext uri="{FF2B5EF4-FFF2-40B4-BE49-F238E27FC236}">
                <a16:creationId xmlns:a16="http://schemas.microsoft.com/office/drawing/2014/main" id="{286C9473-DCBE-5AC0-BD76-5F5BBD9EFC81}"/>
              </a:ext>
            </a:extLst>
          </p:cNvPr>
          <p:cNvSpPr>
            <a:spLocks noGrp="1"/>
          </p:cNvSpPr>
          <p:nvPr>
            <p:ph type="sldNum" sz="quarter" idx="4"/>
          </p:nvPr>
        </p:nvSpPr>
        <p:spPr>
          <a:xfrm>
            <a:off x="10119360" y="5750559"/>
            <a:ext cx="1745658" cy="1368123"/>
          </a:xfrm>
        </p:spPr>
        <p:txBody>
          <a:bodyPr/>
          <a:lstStyle/>
          <a:p>
            <a:fld id="{6D22F896-40B5-4ADD-8801-0D06FADFA095}" type="slidenum">
              <a:rPr lang="en-US" smtClean="0"/>
              <a:pPr/>
              <a:t>12</a:t>
            </a:fld>
            <a:endParaRPr lang="en-US" dirty="0"/>
          </a:p>
        </p:txBody>
      </p:sp>
    </p:spTree>
    <p:extLst>
      <p:ext uri="{BB962C8B-B14F-4D97-AF65-F5344CB8AC3E}">
        <p14:creationId xmlns:p14="http://schemas.microsoft.com/office/powerpoint/2010/main" val="115972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3DDD-5E35-46D0-0102-2C296FFD9B42}"/>
              </a:ext>
            </a:extLst>
          </p:cNvPr>
          <p:cNvSpPr>
            <a:spLocks noGrp="1"/>
          </p:cNvSpPr>
          <p:nvPr>
            <p:ph type="ctrTitle"/>
          </p:nvPr>
        </p:nvSpPr>
        <p:spPr>
          <a:xfrm>
            <a:off x="6919" y="70439"/>
            <a:ext cx="12178162" cy="3533581"/>
          </a:xfrm>
        </p:spPr>
        <p:txBody>
          <a:bodyPr/>
          <a:lstStyle/>
          <a:p>
            <a:r>
              <a:rPr lang="en-US" dirty="0"/>
              <a:t>Thank you</a:t>
            </a:r>
          </a:p>
        </p:txBody>
      </p:sp>
      <p:sp>
        <p:nvSpPr>
          <p:cNvPr id="3" name="Text Placeholder 2">
            <a:extLst>
              <a:ext uri="{FF2B5EF4-FFF2-40B4-BE49-F238E27FC236}">
                <a16:creationId xmlns:a16="http://schemas.microsoft.com/office/drawing/2014/main" id="{940C655E-4E07-A234-D449-E79AFF696B93}"/>
              </a:ext>
            </a:extLst>
          </p:cNvPr>
          <p:cNvSpPr>
            <a:spLocks noGrp="1"/>
          </p:cNvSpPr>
          <p:nvPr>
            <p:ph type="body" sz="quarter" idx="10"/>
          </p:nvPr>
        </p:nvSpPr>
        <p:spPr>
          <a:xfrm>
            <a:off x="1911879" y="3645514"/>
            <a:ext cx="8009681" cy="731838"/>
          </a:xfrm>
        </p:spPr>
        <p:txBody>
          <a:bodyPr/>
          <a:lstStyle/>
          <a:p>
            <a:pPr lvl="0"/>
            <a:r>
              <a:rPr lang="en-US" dirty="0"/>
              <a:t>Tracy Hawkins</a:t>
            </a:r>
            <a:endParaRPr lang="en-US" noProof="0" dirty="0"/>
          </a:p>
        </p:txBody>
      </p:sp>
      <p:sp>
        <p:nvSpPr>
          <p:cNvPr id="4" name="Text Placeholder 3">
            <a:extLst>
              <a:ext uri="{FF2B5EF4-FFF2-40B4-BE49-F238E27FC236}">
                <a16:creationId xmlns:a16="http://schemas.microsoft.com/office/drawing/2014/main" id="{C85A1C9A-CBD4-DF94-E4C4-43F01C82D076}"/>
              </a:ext>
            </a:extLst>
          </p:cNvPr>
          <p:cNvSpPr>
            <a:spLocks noGrp="1"/>
          </p:cNvSpPr>
          <p:nvPr>
            <p:ph type="body" sz="quarter" idx="11"/>
          </p:nvPr>
        </p:nvSpPr>
        <p:spPr>
          <a:xfrm>
            <a:off x="1809750" y="4826000"/>
            <a:ext cx="4001770" cy="590174"/>
          </a:xfrm>
        </p:spPr>
        <p:txBody>
          <a:bodyPr/>
          <a:lstStyle/>
          <a:p>
            <a:pPr lvl="0"/>
            <a:r>
              <a:rPr lang="en-US" noProof="0" dirty="0" err="1"/>
              <a:t>lifehis</a:t>
            </a:r>
            <a:r>
              <a:rPr lang="en-US" dirty="0"/>
              <a:t>wayministry@gmail.com</a:t>
            </a:r>
            <a:endParaRPr lang="en-US" noProof="0" dirty="0"/>
          </a:p>
        </p:txBody>
      </p:sp>
      <p:sp>
        <p:nvSpPr>
          <p:cNvPr id="5" name="Text Placeholder 4">
            <a:extLst>
              <a:ext uri="{FF2B5EF4-FFF2-40B4-BE49-F238E27FC236}">
                <a16:creationId xmlns:a16="http://schemas.microsoft.com/office/drawing/2014/main" id="{52D38B90-7BBC-6851-EEB1-12D13B138FEF}"/>
              </a:ext>
            </a:extLst>
          </p:cNvPr>
          <p:cNvSpPr>
            <a:spLocks noGrp="1"/>
          </p:cNvSpPr>
          <p:nvPr>
            <p:ph type="body" sz="quarter" idx="12"/>
          </p:nvPr>
        </p:nvSpPr>
        <p:spPr>
          <a:xfrm>
            <a:off x="5877560" y="4826000"/>
            <a:ext cx="4001770" cy="590174"/>
          </a:xfrm>
        </p:spPr>
        <p:txBody>
          <a:bodyPr/>
          <a:lstStyle/>
          <a:p>
            <a:pPr lvl="0"/>
            <a:r>
              <a:rPr lang="en-US" noProof="0" dirty="0"/>
              <a:t>www.lifehiswayministry.com</a:t>
            </a:r>
          </a:p>
        </p:txBody>
      </p:sp>
      <p:pic>
        <p:nvPicPr>
          <p:cNvPr id="7" name="Picture 6" descr="A logo with a tree and text&#10;&#10;AI-generated content may be incorrect.">
            <a:extLst>
              <a:ext uri="{FF2B5EF4-FFF2-40B4-BE49-F238E27FC236}">
                <a16:creationId xmlns:a16="http://schemas.microsoft.com/office/drawing/2014/main" id="{81A60DF3-4500-F032-7A09-B3F9F4334DEB}"/>
              </a:ext>
            </a:extLst>
          </p:cNvPr>
          <p:cNvPicPr>
            <a:picLocks noChangeAspect="1"/>
          </p:cNvPicPr>
          <p:nvPr/>
        </p:nvPicPr>
        <p:blipFill>
          <a:blip r:embed="rId3"/>
          <a:stretch>
            <a:fillRect/>
          </a:stretch>
        </p:blipFill>
        <p:spPr>
          <a:xfrm>
            <a:off x="9561278" y="338860"/>
            <a:ext cx="2205932" cy="2205932"/>
          </a:xfrm>
          <a:prstGeom prst="rect">
            <a:avLst/>
          </a:prstGeom>
        </p:spPr>
      </p:pic>
    </p:spTree>
    <p:extLst>
      <p:ext uri="{BB962C8B-B14F-4D97-AF65-F5344CB8AC3E}">
        <p14:creationId xmlns:p14="http://schemas.microsoft.com/office/powerpoint/2010/main" val="213753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98107D1-B408-CF41-D098-F18F30FB803A}"/>
              </a:ext>
            </a:extLst>
          </p:cNvPr>
          <p:cNvSpPr>
            <a:spLocks noGrp="1"/>
          </p:cNvSpPr>
          <p:nvPr>
            <p:ph type="ctrTitle"/>
          </p:nvPr>
        </p:nvSpPr>
        <p:spPr>
          <a:xfrm>
            <a:off x="1001211" y="1182614"/>
            <a:ext cx="4832430" cy="822960"/>
          </a:xfrm>
        </p:spPr>
        <p:txBody>
          <a:bodyPr tIns="0" bIns="0"/>
          <a:lstStyle/>
          <a:p>
            <a:r>
              <a:rPr lang="en-US" dirty="0"/>
              <a:t>Hi My Name Is</a:t>
            </a:r>
          </a:p>
        </p:txBody>
      </p:sp>
      <p:sp>
        <p:nvSpPr>
          <p:cNvPr id="3" name="Text Placeholder 2">
            <a:extLst>
              <a:ext uri="{FF2B5EF4-FFF2-40B4-BE49-F238E27FC236}">
                <a16:creationId xmlns:a16="http://schemas.microsoft.com/office/drawing/2014/main" id="{09057046-1292-17B2-062A-EE2A2AE8208C}"/>
              </a:ext>
            </a:extLst>
          </p:cNvPr>
          <p:cNvSpPr>
            <a:spLocks noGrp="1"/>
          </p:cNvSpPr>
          <p:nvPr>
            <p:ph sz="quarter" idx="14"/>
          </p:nvPr>
        </p:nvSpPr>
        <p:spPr>
          <a:xfrm>
            <a:off x="1001213" y="2372810"/>
            <a:ext cx="4832428" cy="3819646"/>
          </a:xfrm>
        </p:spPr>
        <p:txBody>
          <a:bodyPr tIns="91440" bIns="91440" anchor="t">
            <a:normAutofit/>
          </a:bodyPr>
          <a:lstStyle/>
          <a:p>
            <a:r>
              <a:rPr lang="en-US" b="1" dirty="0"/>
              <a:t>Name</a:t>
            </a:r>
          </a:p>
          <a:p>
            <a:r>
              <a:rPr lang="en-US" b="1" dirty="0"/>
              <a:t>Favorite worship song and why?</a:t>
            </a:r>
          </a:p>
          <a:p>
            <a:endParaRPr lang="en-US" dirty="0"/>
          </a:p>
          <a:p>
            <a:endParaRPr lang="en-US" dirty="0"/>
          </a:p>
          <a:p>
            <a:endParaRPr lang="en-US" dirty="0"/>
          </a:p>
          <a:p>
            <a:r>
              <a:rPr lang="en-US" dirty="0"/>
              <a:t>WELCOME!</a:t>
            </a:r>
          </a:p>
          <a:p>
            <a:endParaRPr lang="en-US" dirty="0"/>
          </a:p>
          <a:p>
            <a:endParaRPr lang="en-US" dirty="0"/>
          </a:p>
          <a:p>
            <a:endParaRPr lang="en-US" dirty="0"/>
          </a:p>
        </p:txBody>
      </p:sp>
      <p:sp>
        <p:nvSpPr>
          <p:cNvPr id="2" name="Slide Number Placeholder 9">
            <a:extLst>
              <a:ext uri="{FF2B5EF4-FFF2-40B4-BE49-F238E27FC236}">
                <a16:creationId xmlns:a16="http://schemas.microsoft.com/office/drawing/2014/main" id="{24CE9DC1-A2DD-1D43-E9E8-622D407D8B56}"/>
              </a:ext>
            </a:extLst>
          </p:cNvPr>
          <p:cNvSpPr>
            <a:spLocks noGrp="1"/>
          </p:cNvSpPr>
          <p:nvPr>
            <p:ph type="sldNum" sz="quarter" idx="4"/>
          </p:nvPr>
        </p:nvSpPr>
        <p:spPr>
          <a:xfrm>
            <a:off x="9804400" y="5781039"/>
            <a:ext cx="2060618" cy="1337643"/>
          </a:xfrm>
        </p:spPr>
        <p:txBody>
          <a:bodyPr/>
          <a:lstStyle/>
          <a:p>
            <a:fld id="{6D22F896-40B5-4ADD-8801-0D06FADFA095}" type="slidenum">
              <a:rPr lang="en-US" smtClean="0"/>
              <a:pPr/>
              <a:t>14</a:t>
            </a:fld>
            <a:endParaRPr lang="en-US" dirty="0"/>
          </a:p>
        </p:txBody>
      </p:sp>
    </p:spTree>
    <p:extLst>
      <p:ext uri="{BB962C8B-B14F-4D97-AF65-F5344CB8AC3E}">
        <p14:creationId xmlns:p14="http://schemas.microsoft.com/office/powerpoint/2010/main" val="49848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3A09-8EE1-0589-6584-5A80C8CBAC65}"/>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A8314A1D-E8CE-C7A5-477D-AC8301088F12}"/>
              </a:ext>
            </a:extLst>
          </p:cNvPr>
          <p:cNvSpPr>
            <a:spLocks noGrp="1"/>
          </p:cNvSpPr>
          <p:nvPr>
            <p:ph type="title"/>
          </p:nvPr>
        </p:nvSpPr>
        <p:spPr>
          <a:xfrm>
            <a:off x="6420654" y="960120"/>
            <a:ext cx="4621593" cy="3145536"/>
          </a:xfrm>
        </p:spPr>
        <p:txBody>
          <a:bodyPr anchor="b"/>
          <a:lstStyle/>
          <a:p>
            <a:r>
              <a:rPr lang="en-US" b="0" dirty="0"/>
              <a:t>Praise And Worship</a:t>
            </a:r>
            <a:endParaRPr lang="en-US" dirty="0"/>
          </a:p>
        </p:txBody>
      </p:sp>
      <p:sp>
        <p:nvSpPr>
          <p:cNvPr id="8" name="Text Placeholder 7">
            <a:extLst>
              <a:ext uri="{FF2B5EF4-FFF2-40B4-BE49-F238E27FC236}">
                <a16:creationId xmlns:a16="http://schemas.microsoft.com/office/drawing/2014/main" id="{C5B7E444-9CC1-2E0C-CD13-D46AE7269F14}"/>
              </a:ext>
            </a:extLst>
          </p:cNvPr>
          <p:cNvSpPr>
            <a:spLocks noGrp="1"/>
          </p:cNvSpPr>
          <p:nvPr>
            <p:ph type="subTitle" idx="1"/>
          </p:nvPr>
        </p:nvSpPr>
        <p:spPr>
          <a:xfrm>
            <a:off x="6420654" y="4768520"/>
            <a:ext cx="4621593" cy="729206"/>
          </a:xfrm>
        </p:spPr>
        <p:txBody>
          <a:bodyPr/>
          <a:lstStyle/>
          <a:p>
            <a:r>
              <a:rPr lang="en-US" dirty="0"/>
              <a:t>Lift </a:t>
            </a:r>
            <a:r>
              <a:rPr lang="en-US" dirty="0" err="1"/>
              <a:t>uP</a:t>
            </a:r>
            <a:r>
              <a:rPr lang="en-US" dirty="0"/>
              <a:t> Holy Hands</a:t>
            </a:r>
          </a:p>
        </p:txBody>
      </p:sp>
      <p:pic>
        <p:nvPicPr>
          <p:cNvPr id="7" name="Picture Placeholder 6" descr="Palm Trees in the sunset&#10;">
            <a:extLst>
              <a:ext uri="{FF2B5EF4-FFF2-40B4-BE49-F238E27FC236}">
                <a16:creationId xmlns:a16="http://schemas.microsoft.com/office/drawing/2014/main" id="{08D0CEA6-AF38-AE14-6270-D7ACE6E8FE4A}"/>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16922" r="16922"/>
          <a:stretch/>
        </p:blipFill>
        <p:spPr>
          <a:xfrm>
            <a:off x="991499" y="-8626"/>
            <a:ext cx="4227271" cy="6889750"/>
          </a:xfrm>
        </p:spPr>
      </p:pic>
      <p:sp>
        <p:nvSpPr>
          <p:cNvPr id="23" name="Slide Number Placeholder 9">
            <a:extLst>
              <a:ext uri="{FF2B5EF4-FFF2-40B4-BE49-F238E27FC236}">
                <a16:creationId xmlns:a16="http://schemas.microsoft.com/office/drawing/2014/main" id="{A5817512-F496-86DB-FF1C-12452415202C}"/>
              </a:ext>
            </a:extLst>
          </p:cNvPr>
          <p:cNvSpPr>
            <a:spLocks noGrp="1"/>
          </p:cNvSpPr>
          <p:nvPr>
            <p:ph type="sldNum" sz="quarter" idx="4"/>
          </p:nvPr>
        </p:nvSpPr>
        <p:spPr>
          <a:xfrm>
            <a:off x="9895840" y="5803095"/>
            <a:ext cx="1969178" cy="1315587"/>
          </a:xfrm>
        </p:spPr>
        <p:txBody>
          <a:bodyPr/>
          <a:lstStyle/>
          <a:p>
            <a:fld id="{6D22F896-40B5-4ADD-8801-0D06FADFA095}" type="slidenum">
              <a:rPr lang="en-US" smtClean="0"/>
              <a:pPr/>
              <a:t>2</a:t>
            </a:fld>
            <a:endParaRPr lang="en-US" dirty="0"/>
          </a:p>
        </p:txBody>
      </p:sp>
      <p:pic>
        <p:nvPicPr>
          <p:cNvPr id="2" name="Online Media 1" title="No One Like The Lord (We Crown You) [feat. Eniola Abioye] - Circuit Rider Music">
            <a:hlinkClick r:id="" action="ppaction://media"/>
            <a:extLst>
              <a:ext uri="{FF2B5EF4-FFF2-40B4-BE49-F238E27FC236}">
                <a16:creationId xmlns:a16="http://schemas.microsoft.com/office/drawing/2014/main" id="{B6D7AF20-A31C-29C9-1288-9198F2D446EC}"/>
              </a:ext>
            </a:extLst>
          </p:cNvPr>
          <p:cNvPicPr>
            <a:picLocks noRot="1" noChangeAspect="1"/>
          </p:cNvPicPr>
          <p:nvPr>
            <a:videoFile r:link="rId1"/>
          </p:nvPr>
        </p:nvPicPr>
        <p:blipFill>
          <a:blip r:embed="rId6"/>
          <a:stretch>
            <a:fillRect/>
          </a:stretch>
        </p:blipFill>
        <p:spPr>
          <a:xfrm>
            <a:off x="76429" y="960120"/>
            <a:ext cx="6057409" cy="3422436"/>
          </a:xfrm>
          <a:prstGeom prst="rect">
            <a:avLst/>
          </a:prstGeom>
        </p:spPr>
      </p:pic>
    </p:spTree>
    <p:extLst>
      <p:ext uri="{BB962C8B-B14F-4D97-AF65-F5344CB8AC3E}">
        <p14:creationId xmlns:p14="http://schemas.microsoft.com/office/powerpoint/2010/main" val="7190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7E1B-0DBC-06C1-F223-A30C91DC7366}"/>
              </a:ext>
            </a:extLst>
          </p:cNvPr>
          <p:cNvSpPr>
            <a:spLocks noGrp="1"/>
          </p:cNvSpPr>
          <p:nvPr>
            <p:ph type="ctrTitle"/>
          </p:nvPr>
        </p:nvSpPr>
        <p:spPr>
          <a:xfrm>
            <a:off x="495300" y="612648"/>
            <a:ext cx="11201400" cy="3566160"/>
          </a:xfrm>
        </p:spPr>
        <p:txBody>
          <a:bodyPr/>
          <a:lstStyle/>
          <a:p>
            <a:r>
              <a:rPr lang="en-US" dirty="0"/>
              <a:t>prayer</a:t>
            </a:r>
            <a:endParaRPr lang="en-US" b="0" dirty="0"/>
          </a:p>
        </p:txBody>
      </p:sp>
      <p:sp>
        <p:nvSpPr>
          <p:cNvPr id="3" name="Subtitle 2">
            <a:extLst>
              <a:ext uri="{FF2B5EF4-FFF2-40B4-BE49-F238E27FC236}">
                <a16:creationId xmlns:a16="http://schemas.microsoft.com/office/drawing/2014/main" id="{219C759E-CFF8-FDF1-6D2A-8693D7E3F471}"/>
              </a:ext>
            </a:extLst>
          </p:cNvPr>
          <p:cNvSpPr>
            <a:spLocks noGrp="1"/>
          </p:cNvSpPr>
          <p:nvPr>
            <p:ph type="subTitle" idx="1"/>
          </p:nvPr>
        </p:nvSpPr>
        <p:spPr>
          <a:xfrm>
            <a:off x="3750088" y="4688450"/>
            <a:ext cx="4832431" cy="941832"/>
          </a:xfrm>
        </p:spPr>
        <p:txBody>
          <a:bodyPr/>
          <a:lstStyle/>
          <a:p>
            <a:r>
              <a:rPr lang="en-US" dirty="0"/>
              <a:t>Let’s Approach His Altar Boldy</a:t>
            </a:r>
          </a:p>
        </p:txBody>
      </p:sp>
    </p:spTree>
    <p:extLst>
      <p:ext uri="{BB962C8B-B14F-4D97-AF65-F5344CB8AC3E}">
        <p14:creationId xmlns:p14="http://schemas.microsoft.com/office/powerpoint/2010/main" val="271200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53E9AD-B75D-699D-BA8B-3E5FEB467BFE}"/>
              </a:ext>
            </a:extLst>
          </p:cNvPr>
          <p:cNvSpPr>
            <a:spLocks noGrp="1"/>
          </p:cNvSpPr>
          <p:nvPr>
            <p:ph type="title"/>
          </p:nvPr>
        </p:nvSpPr>
        <p:spPr>
          <a:xfrm>
            <a:off x="777240" y="667512"/>
            <a:ext cx="3621024" cy="5513832"/>
          </a:xfrm>
          <a:solidFill>
            <a:schemeClr val="accent5">
              <a:lumMod val="40000"/>
              <a:lumOff val="60000"/>
            </a:schemeClr>
          </a:solidFill>
        </p:spPr>
        <p:txBody>
          <a:bodyPr/>
          <a:lstStyle/>
          <a:p>
            <a:pPr algn="ctr"/>
            <a:r>
              <a:rPr lang="en-US" dirty="0">
                <a:latin typeface="Rockwell Extra Bold" panose="02060903040505020403" pitchFamily="18" charset="0"/>
              </a:rPr>
              <a:t>Praise Him!</a:t>
            </a:r>
          </a:p>
        </p:txBody>
      </p:sp>
      <p:sp>
        <p:nvSpPr>
          <p:cNvPr id="10" name="Slide Number Placeholder 3">
            <a:extLst>
              <a:ext uri="{FF2B5EF4-FFF2-40B4-BE49-F238E27FC236}">
                <a16:creationId xmlns:a16="http://schemas.microsoft.com/office/drawing/2014/main" id="{1F6D8137-A0C8-E7F5-CEBE-AEFFEFC8E0D2}"/>
              </a:ext>
            </a:extLst>
          </p:cNvPr>
          <p:cNvSpPr>
            <a:spLocks noGrp="1"/>
          </p:cNvSpPr>
          <p:nvPr>
            <p:ph type="sldNum" sz="quarter" idx="12"/>
          </p:nvPr>
        </p:nvSpPr>
        <p:spPr>
          <a:xfrm>
            <a:off x="8610600" y="6356350"/>
            <a:ext cx="2743200" cy="365125"/>
          </a:xfrm>
        </p:spPr>
        <p:txBody>
          <a:bodyPr/>
          <a:lstStyle/>
          <a:p>
            <a:pPr>
              <a:spcAft>
                <a:spcPts val="600"/>
              </a:spcAft>
            </a:pPr>
            <a:fld id="{CBD12358-51D2-46B3-9BDE-DF29528B9454}" type="slidenum">
              <a:rPr lang="en-US" smtClean="0"/>
              <a:pPr>
                <a:spcAft>
                  <a:spcPts val="600"/>
                </a:spcAft>
              </a:pPr>
              <a:t>4</a:t>
            </a:fld>
            <a:endParaRPr lang="en-US"/>
          </a:p>
        </p:txBody>
      </p:sp>
      <p:graphicFrame>
        <p:nvGraphicFramePr>
          <p:cNvPr id="3" name="Diagram 2">
            <a:extLst>
              <a:ext uri="{FF2B5EF4-FFF2-40B4-BE49-F238E27FC236}">
                <a16:creationId xmlns:a16="http://schemas.microsoft.com/office/drawing/2014/main" id="{DAC33536-9A44-90CA-AE86-78D64EE002D1}"/>
              </a:ext>
            </a:extLst>
          </p:cNvPr>
          <p:cNvGraphicFramePr/>
          <p:nvPr/>
        </p:nvGraphicFramePr>
        <p:xfrm>
          <a:off x="4846320" y="1161288"/>
          <a:ext cx="5276088"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18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B92A-4B0D-D8EE-4867-E355B26D8CC4}"/>
              </a:ext>
            </a:extLst>
          </p:cNvPr>
          <p:cNvSpPr>
            <a:spLocks noGrp="1"/>
          </p:cNvSpPr>
          <p:nvPr>
            <p:ph type="title"/>
          </p:nvPr>
        </p:nvSpPr>
        <p:spPr/>
        <p:txBody>
          <a:bodyPr/>
          <a:lstStyle/>
          <a:p>
            <a:r>
              <a:rPr lang="en-US" dirty="0"/>
              <a:t>Bible Timeline</a:t>
            </a:r>
          </a:p>
        </p:txBody>
      </p:sp>
      <p:sp>
        <p:nvSpPr>
          <p:cNvPr id="3" name="Subtitle 2">
            <a:extLst>
              <a:ext uri="{FF2B5EF4-FFF2-40B4-BE49-F238E27FC236}">
                <a16:creationId xmlns:a16="http://schemas.microsoft.com/office/drawing/2014/main" id="{20931C09-ED0E-38E2-E2B3-6A871F5C8778}"/>
              </a:ext>
            </a:extLst>
          </p:cNvPr>
          <p:cNvSpPr>
            <a:spLocks noGrp="1"/>
          </p:cNvSpPr>
          <p:nvPr>
            <p:ph type="subTitle" idx="1"/>
          </p:nvPr>
        </p:nvSpPr>
        <p:spPr/>
        <p:txBody>
          <a:bodyPr/>
          <a:lstStyle/>
          <a:p>
            <a:r>
              <a:rPr lang="en-US" dirty="0"/>
              <a:t>The Story of The Bible</a:t>
            </a:r>
          </a:p>
        </p:txBody>
      </p:sp>
      <p:pic>
        <p:nvPicPr>
          <p:cNvPr id="6" name="Picture Placeholder 5" descr="Alarm clocks in a line">
            <a:extLst>
              <a:ext uri="{FF2B5EF4-FFF2-40B4-BE49-F238E27FC236}">
                <a16:creationId xmlns:a16="http://schemas.microsoft.com/office/drawing/2014/main" id="{4F43DA6D-945C-D68B-B080-5925DDC92333}"/>
              </a:ext>
            </a:extLst>
          </p:cNvPr>
          <p:cNvPicPr>
            <a:picLocks noGrp="1" noChangeAspect="1"/>
          </p:cNvPicPr>
          <p:nvPr>
            <p:ph type="pic" sz="quarter" idx="11"/>
          </p:nvPr>
        </p:nvPicPr>
        <p:blipFill>
          <a:blip r:embed="rId3"/>
          <a:srcRect l="32749" r="32749"/>
          <a:stretch>
            <a:fillRect/>
          </a:stretch>
        </p:blipFill>
        <p:spPr/>
      </p:pic>
    </p:spTree>
    <p:extLst>
      <p:ext uri="{BB962C8B-B14F-4D97-AF65-F5344CB8AC3E}">
        <p14:creationId xmlns:p14="http://schemas.microsoft.com/office/powerpoint/2010/main" val="2377641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EDCA-9C41-7239-2D80-8CA629A16709}"/>
              </a:ext>
            </a:extLst>
          </p:cNvPr>
          <p:cNvSpPr>
            <a:spLocks noGrp="1"/>
          </p:cNvSpPr>
          <p:nvPr>
            <p:ph type="ctrTitle"/>
          </p:nvPr>
        </p:nvSpPr>
        <p:spPr/>
        <p:txBody>
          <a:bodyPr/>
          <a:lstStyle/>
          <a:p>
            <a:r>
              <a:rPr lang="en-US" dirty="0"/>
              <a:t>RECAP – The Two Doors</a:t>
            </a:r>
          </a:p>
        </p:txBody>
      </p:sp>
      <p:sp>
        <p:nvSpPr>
          <p:cNvPr id="3" name="Content Placeholder 2">
            <a:extLst>
              <a:ext uri="{FF2B5EF4-FFF2-40B4-BE49-F238E27FC236}">
                <a16:creationId xmlns:a16="http://schemas.microsoft.com/office/drawing/2014/main" id="{5FD14432-1210-1BA9-B7DA-A63CC2106CF5}"/>
              </a:ext>
            </a:extLst>
          </p:cNvPr>
          <p:cNvSpPr>
            <a:spLocks noGrp="1"/>
          </p:cNvSpPr>
          <p:nvPr>
            <p:ph sz="quarter" idx="15"/>
          </p:nvPr>
        </p:nvSpPr>
        <p:spPr/>
        <p:txBody>
          <a:bodyPr/>
          <a:lstStyle/>
          <a:p>
            <a:r>
              <a:rPr lang="en-US" dirty="0"/>
              <a:t>Counterfeit Way</a:t>
            </a:r>
          </a:p>
          <a:p>
            <a:endParaRPr lang="en-US" dirty="0"/>
          </a:p>
          <a:p>
            <a:r>
              <a:rPr lang="en-US" dirty="0"/>
              <a:t>Disappointment </a:t>
            </a:r>
          </a:p>
          <a:p>
            <a:r>
              <a:rPr lang="en-US" dirty="0"/>
              <a:t>Discouragement</a:t>
            </a:r>
          </a:p>
          <a:p>
            <a:r>
              <a:rPr lang="en-US" dirty="0"/>
              <a:t>False gospel to enslave us</a:t>
            </a:r>
          </a:p>
          <a:p>
            <a:endParaRPr lang="en-US" dirty="0"/>
          </a:p>
        </p:txBody>
      </p:sp>
      <p:sp>
        <p:nvSpPr>
          <p:cNvPr id="4" name="Content Placeholder 3">
            <a:extLst>
              <a:ext uri="{FF2B5EF4-FFF2-40B4-BE49-F238E27FC236}">
                <a16:creationId xmlns:a16="http://schemas.microsoft.com/office/drawing/2014/main" id="{51E3771C-6B32-9B1A-A56D-5BE2E8EC5D15}"/>
              </a:ext>
            </a:extLst>
          </p:cNvPr>
          <p:cNvSpPr>
            <a:spLocks noGrp="1"/>
          </p:cNvSpPr>
          <p:nvPr>
            <p:ph sz="quarter" idx="16"/>
          </p:nvPr>
        </p:nvSpPr>
        <p:spPr/>
        <p:txBody>
          <a:bodyPr/>
          <a:lstStyle/>
          <a:p>
            <a:r>
              <a:rPr lang="en-US" dirty="0"/>
              <a:t>His Way</a:t>
            </a:r>
          </a:p>
          <a:p>
            <a:endParaRPr lang="en-US" dirty="0"/>
          </a:p>
          <a:p>
            <a:r>
              <a:rPr lang="en-US" dirty="0"/>
              <a:t>Driven by love and hope</a:t>
            </a:r>
          </a:p>
          <a:p>
            <a:r>
              <a:rPr lang="en-US" dirty="0"/>
              <a:t>Freedom from sin</a:t>
            </a:r>
          </a:p>
          <a:p>
            <a:r>
              <a:rPr lang="en-US" dirty="0"/>
              <a:t>Freedom to do what we were designed to do</a:t>
            </a:r>
          </a:p>
        </p:txBody>
      </p:sp>
    </p:spTree>
    <p:extLst>
      <p:ext uri="{BB962C8B-B14F-4D97-AF65-F5344CB8AC3E}">
        <p14:creationId xmlns:p14="http://schemas.microsoft.com/office/powerpoint/2010/main" val="42927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596C-4012-9731-645B-CDD3B87F8DD5}"/>
              </a:ext>
            </a:extLst>
          </p:cNvPr>
          <p:cNvSpPr>
            <a:spLocks noGrp="1"/>
          </p:cNvSpPr>
          <p:nvPr>
            <p:ph type="ctrTitle"/>
          </p:nvPr>
        </p:nvSpPr>
        <p:spPr/>
        <p:txBody>
          <a:bodyPr/>
          <a:lstStyle/>
          <a:p>
            <a:r>
              <a:rPr lang="en-US" dirty="0"/>
              <a:t>Galatians</a:t>
            </a:r>
          </a:p>
        </p:txBody>
      </p:sp>
      <p:sp>
        <p:nvSpPr>
          <p:cNvPr id="3" name="Content Placeholder 2">
            <a:extLst>
              <a:ext uri="{FF2B5EF4-FFF2-40B4-BE49-F238E27FC236}">
                <a16:creationId xmlns:a16="http://schemas.microsoft.com/office/drawing/2014/main" id="{C93B9333-6BD1-8144-A595-ED527B9AB7E5}"/>
              </a:ext>
            </a:extLst>
          </p:cNvPr>
          <p:cNvSpPr>
            <a:spLocks noGrp="1"/>
          </p:cNvSpPr>
          <p:nvPr>
            <p:ph sz="quarter" idx="15"/>
          </p:nvPr>
        </p:nvSpPr>
        <p:spPr/>
        <p:txBody>
          <a:bodyPr/>
          <a:lstStyle/>
          <a:p>
            <a:r>
              <a:rPr lang="en-US" dirty="0"/>
              <a:t>Paul, formerly Saul is the author</a:t>
            </a:r>
          </a:p>
          <a:p>
            <a:r>
              <a:rPr lang="en-US" dirty="0"/>
              <a:t>Acts 8 &amp; 9 and Philippians</a:t>
            </a:r>
          </a:p>
          <a:p>
            <a:endParaRPr lang="en-US" dirty="0"/>
          </a:p>
          <a:p>
            <a:r>
              <a:rPr lang="en-US" dirty="0"/>
              <a:t>Written early on in his missionary journeys.</a:t>
            </a:r>
          </a:p>
          <a:p>
            <a:r>
              <a:rPr lang="en-US" dirty="0"/>
              <a:t>The church of Galatia is the audience. It would be read aloud in one setting.</a:t>
            </a:r>
          </a:p>
          <a:p>
            <a:endParaRPr lang="en-US" dirty="0"/>
          </a:p>
        </p:txBody>
      </p:sp>
      <p:sp>
        <p:nvSpPr>
          <p:cNvPr id="4" name="Content Placeholder 3">
            <a:extLst>
              <a:ext uri="{FF2B5EF4-FFF2-40B4-BE49-F238E27FC236}">
                <a16:creationId xmlns:a16="http://schemas.microsoft.com/office/drawing/2014/main" id="{04097A89-DA36-7227-E59E-F593CC1C601D}"/>
              </a:ext>
            </a:extLst>
          </p:cNvPr>
          <p:cNvSpPr>
            <a:spLocks noGrp="1"/>
          </p:cNvSpPr>
          <p:nvPr>
            <p:ph sz="quarter" idx="16"/>
          </p:nvPr>
        </p:nvSpPr>
        <p:spPr/>
        <p:txBody>
          <a:bodyPr>
            <a:normAutofit fontScale="92500" lnSpcReduction="10000"/>
          </a:bodyPr>
          <a:lstStyle/>
          <a:p>
            <a:r>
              <a:rPr lang="en-US" dirty="0"/>
              <a:t>The main point of Galatians was to warn against the false gospel that was being taught.  Adding to salvation message.  Adding circumcision and dietary law to be truly saved.</a:t>
            </a:r>
          </a:p>
          <a:p>
            <a:endParaRPr lang="en-US" dirty="0"/>
          </a:p>
          <a:p>
            <a:r>
              <a:rPr lang="en-US" dirty="0"/>
              <a:t>Themes: False gospel – Jesus + something else</a:t>
            </a:r>
          </a:p>
          <a:p>
            <a:r>
              <a:rPr lang="en-US" dirty="0"/>
              <a:t>Jewish religious practices &amp; the Law</a:t>
            </a:r>
          </a:p>
          <a:p>
            <a:r>
              <a:rPr lang="en-US" dirty="0"/>
              <a:t>Family of God</a:t>
            </a:r>
          </a:p>
          <a:p>
            <a:r>
              <a:rPr lang="en-US" dirty="0"/>
              <a:t>Freedom in God</a:t>
            </a:r>
          </a:p>
          <a:p>
            <a:endParaRPr lang="en-US" dirty="0"/>
          </a:p>
          <a:p>
            <a:endParaRPr lang="en-US" dirty="0"/>
          </a:p>
        </p:txBody>
      </p:sp>
    </p:spTree>
    <p:extLst>
      <p:ext uri="{BB962C8B-B14F-4D97-AF65-F5344CB8AC3E}">
        <p14:creationId xmlns:p14="http://schemas.microsoft.com/office/powerpoint/2010/main" val="79577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53C4-2541-BFCF-7CFC-CD53D75AAC8A}"/>
              </a:ext>
            </a:extLst>
          </p:cNvPr>
          <p:cNvSpPr>
            <a:spLocks noGrp="1"/>
          </p:cNvSpPr>
          <p:nvPr>
            <p:ph type="title"/>
          </p:nvPr>
        </p:nvSpPr>
        <p:spPr/>
        <p:txBody>
          <a:bodyPr>
            <a:normAutofit/>
          </a:bodyPr>
          <a:lstStyle/>
          <a:p>
            <a:r>
              <a:rPr lang="en-US" sz="7200" b="1" dirty="0"/>
              <a:t>clear</a:t>
            </a:r>
          </a:p>
        </p:txBody>
      </p:sp>
      <p:sp>
        <p:nvSpPr>
          <p:cNvPr id="4" name="Content Placeholder 3">
            <a:extLst>
              <a:ext uri="{FF2B5EF4-FFF2-40B4-BE49-F238E27FC236}">
                <a16:creationId xmlns:a16="http://schemas.microsoft.com/office/drawing/2014/main" id="{A1DF327A-C67E-BF58-7A66-64646BE7483E}"/>
              </a:ext>
            </a:extLst>
          </p:cNvPr>
          <p:cNvSpPr>
            <a:spLocks noGrp="1"/>
          </p:cNvSpPr>
          <p:nvPr>
            <p:ph sz="half" idx="14"/>
          </p:nvPr>
        </p:nvSpPr>
        <p:spPr/>
        <p:txBody>
          <a:bodyPr/>
          <a:lstStyle/>
          <a:p>
            <a:endParaRPr lang="en-US" dirty="0"/>
          </a:p>
          <a:p>
            <a:endParaRPr lang="en-US" dirty="0"/>
          </a:p>
        </p:txBody>
      </p:sp>
      <p:pic>
        <p:nvPicPr>
          <p:cNvPr id="10" name="Picture Placeholder 9" descr="Question Mark with solid fill">
            <a:extLst>
              <a:ext uri="{FF2B5EF4-FFF2-40B4-BE49-F238E27FC236}">
                <a16:creationId xmlns:a16="http://schemas.microsoft.com/office/drawing/2014/main" id="{53ED2566-EFA6-7BC3-E45C-CB1E5CA14554}"/>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10145" r="10145"/>
          <a:stretch>
            <a:fillRect/>
          </a:stretch>
        </p:blipFill>
        <p:spPr/>
      </p:pic>
    </p:spTree>
    <p:extLst>
      <p:ext uri="{BB962C8B-B14F-4D97-AF65-F5344CB8AC3E}">
        <p14:creationId xmlns:p14="http://schemas.microsoft.com/office/powerpoint/2010/main" val="110811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7E9F-66A3-E732-9882-019223003F6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CAD8753-B2FF-7A09-5A9C-053D3E93DFB2}"/>
              </a:ext>
            </a:extLst>
          </p:cNvPr>
          <p:cNvSpPr>
            <a:spLocks noGrp="1"/>
          </p:cNvSpPr>
          <p:nvPr>
            <p:ph type="ctrTitle"/>
          </p:nvPr>
        </p:nvSpPr>
        <p:spPr>
          <a:xfrm>
            <a:off x="3181516" y="1193716"/>
            <a:ext cx="7964903" cy="738784"/>
          </a:xfrm>
        </p:spPr>
        <p:txBody>
          <a:bodyPr/>
          <a:lstStyle/>
          <a:p>
            <a:r>
              <a:rPr lang="en-US" dirty="0"/>
              <a:t>Discussion Questions</a:t>
            </a:r>
          </a:p>
        </p:txBody>
      </p:sp>
      <p:sp>
        <p:nvSpPr>
          <p:cNvPr id="5" name="Text Placeholder 4">
            <a:extLst>
              <a:ext uri="{FF2B5EF4-FFF2-40B4-BE49-F238E27FC236}">
                <a16:creationId xmlns:a16="http://schemas.microsoft.com/office/drawing/2014/main" id="{4DF39BB8-5D79-A2B6-F185-1FDB1B1598C9}"/>
              </a:ext>
            </a:extLst>
          </p:cNvPr>
          <p:cNvSpPr>
            <a:spLocks noGrp="1"/>
          </p:cNvSpPr>
          <p:nvPr>
            <p:ph sz="quarter" idx="15"/>
          </p:nvPr>
        </p:nvSpPr>
        <p:spPr>
          <a:xfrm>
            <a:off x="2558266" y="1932500"/>
            <a:ext cx="9306752" cy="4342376"/>
          </a:xfrm>
        </p:spPr>
        <p:txBody>
          <a:bodyPr tIns="91440" bIns="91440">
            <a:noAutofit/>
          </a:bodyPr>
          <a:lstStyle/>
          <a:p>
            <a:pPr lvl="0"/>
            <a:r>
              <a:rPr lang="en-US" dirty="0"/>
              <a:t>READ GALATIANS 1 ALOUD.</a:t>
            </a:r>
          </a:p>
          <a:p>
            <a:pPr lvl="0"/>
            <a:r>
              <a:rPr lang="en-US" dirty="0"/>
              <a:t>1. Read Ephesians 2:1-5. How does this passage help you understand why Paul says we needed to be rescued (1:4)?</a:t>
            </a:r>
          </a:p>
          <a:p>
            <a:pPr lvl="0"/>
            <a:r>
              <a:rPr lang="en-US" dirty="0"/>
              <a:t>REFLECT &amp; RESPOND: Look back to Paul’s description of God the Father and Jesus Christ in 1:1-4. What are some practical ways you can glorify God for His gracious gift? Give one or two examples.</a:t>
            </a:r>
          </a:p>
          <a:p>
            <a:pPr lvl="0"/>
            <a:r>
              <a:rPr lang="en-US" dirty="0"/>
              <a:t>2. How does comparing 1:7 in the CSB and NIV help you understand the impact of the “different gospels” the Galatian Christians encountered?</a:t>
            </a:r>
          </a:p>
          <a:p>
            <a:pPr lvl="0"/>
            <a:r>
              <a:rPr lang="en-US" dirty="0"/>
              <a:t>REFLECT &amp; RESPOND: What are some examples of “different gospels” that are being taught today, either from church pulpits or online?</a:t>
            </a:r>
          </a:p>
          <a:p>
            <a:pPr lvl="0"/>
            <a:r>
              <a:rPr lang="en-US" dirty="0"/>
              <a:t>What is the danger of believing these modern-day false gospels? How can we be more discerning about the spiritual information we hear in these spaces?</a:t>
            </a:r>
          </a:p>
        </p:txBody>
      </p:sp>
      <p:sp>
        <p:nvSpPr>
          <p:cNvPr id="3" name="Slide Number Placeholder 9">
            <a:extLst>
              <a:ext uri="{FF2B5EF4-FFF2-40B4-BE49-F238E27FC236}">
                <a16:creationId xmlns:a16="http://schemas.microsoft.com/office/drawing/2014/main" id="{98CBC11D-6840-21B9-CA4B-E2D630DE9DE5}"/>
              </a:ext>
            </a:extLst>
          </p:cNvPr>
          <p:cNvSpPr>
            <a:spLocks noGrp="1"/>
          </p:cNvSpPr>
          <p:nvPr>
            <p:ph type="sldNum" sz="quarter" idx="4"/>
          </p:nvPr>
        </p:nvSpPr>
        <p:spPr>
          <a:xfrm>
            <a:off x="9916160" y="5821679"/>
            <a:ext cx="1948858" cy="1297003"/>
          </a:xfrm>
        </p:spPr>
        <p:txBody>
          <a:bodyPr/>
          <a:lstStyle/>
          <a:p>
            <a:fld id="{6D22F896-40B5-4ADD-8801-0D06FADFA095}" type="slidenum">
              <a:rPr lang="en-US" smtClean="0"/>
              <a:pPr/>
              <a:t>9</a:t>
            </a:fld>
            <a:endParaRPr lang="en-US" dirty="0"/>
          </a:p>
        </p:txBody>
      </p:sp>
    </p:spTree>
    <p:extLst>
      <p:ext uri="{BB962C8B-B14F-4D97-AF65-F5344CB8AC3E}">
        <p14:creationId xmlns:p14="http://schemas.microsoft.com/office/powerpoint/2010/main" val="2258109934"/>
      </p:ext>
    </p:extLst>
  </p:cSld>
  <p:clrMapOvr>
    <a:masterClrMapping/>
  </p:clrMapOvr>
</p:sld>
</file>

<file path=ppt/theme/theme1.xml><?xml version="1.0" encoding="utf-8"?>
<a:theme xmlns:a="http://schemas.openxmlformats.org/drawingml/2006/main" name="Custom">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7670762_wac_SD_V12" id="{7A12FC3B-6876-4B64-BD29-85411680474D}" vid="{FAF419BD-AB88-4BA8-B634-A11C4B16F0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A918A9-726B-4A91-8209-236B8401AFFF}">
  <ds:schemaRefs>
    <ds:schemaRef ds:uri="http://schemas.microsoft.com/sharepoint/v3/contenttype/forms"/>
  </ds:schemaRefs>
</ds:datastoreItem>
</file>

<file path=customXml/itemProps2.xml><?xml version="1.0" encoding="utf-8"?>
<ds:datastoreItem xmlns:ds="http://schemas.openxmlformats.org/officeDocument/2006/customXml" ds:itemID="{32C01411-FC44-465B-AE6A-48D4493414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Vapor Trail design</Template>
  <TotalTime>156</TotalTime>
  <Words>711</Words>
  <Application>Microsoft Office PowerPoint</Application>
  <PresentationFormat>Widescreen</PresentationFormat>
  <Paragraphs>103</Paragraphs>
  <Slides>14</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Rockwell Extra Bold</vt:lpstr>
      <vt:lpstr>Custom</vt:lpstr>
      <vt:lpstr>Live Free  By Elizabeth Woodson  Bible Study On The Book of Galatians</vt:lpstr>
      <vt:lpstr>Praise And Worship</vt:lpstr>
      <vt:lpstr>prayer</vt:lpstr>
      <vt:lpstr>Praise Him!</vt:lpstr>
      <vt:lpstr>Bible Timeline</vt:lpstr>
      <vt:lpstr>RECAP – The Two Doors</vt:lpstr>
      <vt:lpstr>Galatians</vt:lpstr>
      <vt:lpstr>clear</vt:lpstr>
      <vt:lpstr>Discussion Questions</vt:lpstr>
      <vt:lpstr>Discussion Cont’d</vt:lpstr>
      <vt:lpstr>Video #2 -    You can take notes on pages 43 </vt:lpstr>
      <vt:lpstr>Next Time</vt:lpstr>
      <vt:lpstr>Thank you</vt:lpstr>
      <vt:lpstr>Hi My Name 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Tracy Hawkins</dc:creator>
  <cp:lastModifiedBy>Tracy Hawkins</cp:lastModifiedBy>
  <cp:revision>1</cp:revision>
  <dcterms:created xsi:type="dcterms:W3CDTF">2025-08-04T05:29:36Z</dcterms:created>
  <dcterms:modified xsi:type="dcterms:W3CDTF">2025-08-12T02:02:35Z</dcterms:modified>
</cp:coreProperties>
</file>